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1" r:id="rId6"/>
  </p:sldMasterIdLst>
  <p:notesMasterIdLst>
    <p:notesMasterId r:id="rId31"/>
  </p:notesMasterIdLst>
  <p:sldIdLst>
    <p:sldId id="256" r:id="rId7"/>
    <p:sldId id="288" r:id="rId8"/>
    <p:sldId id="301" r:id="rId9"/>
    <p:sldId id="302" r:id="rId10"/>
    <p:sldId id="470" r:id="rId11"/>
    <p:sldId id="290" r:id="rId12"/>
    <p:sldId id="298" r:id="rId13"/>
    <p:sldId id="277" r:id="rId14"/>
    <p:sldId id="299" r:id="rId15"/>
    <p:sldId id="460" r:id="rId16"/>
    <p:sldId id="292" r:id="rId17"/>
    <p:sldId id="467" r:id="rId18"/>
    <p:sldId id="469" r:id="rId19"/>
    <p:sldId id="291" r:id="rId20"/>
    <p:sldId id="294" r:id="rId21"/>
    <p:sldId id="461" r:id="rId22"/>
    <p:sldId id="464" r:id="rId23"/>
    <p:sldId id="468" r:id="rId24"/>
    <p:sldId id="303" r:id="rId25"/>
    <p:sldId id="295" r:id="rId26"/>
    <p:sldId id="463" r:id="rId27"/>
    <p:sldId id="465" r:id="rId28"/>
    <p:sldId id="466" r:id="rId29"/>
    <p:sldId id="29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084672-3DDE-421C-B298-EB49ACB5E674}" v="1871" dt="2020-11-19T23:20:04.404"/>
    <p1510:client id="{E3C023DE-9091-431A-B9ED-E6D04357872D}" vWet="2" dt="2020-11-19T14:18:08.407"/>
    <p1510:client id="{E9EF8E3D-7239-4D35-990A-853F44E3BD91}" v="1790" dt="2020-11-19T22:52:19.161"/>
    <p1510:client id="{ED5B1975-B858-9CF7-A723-05D80DC9D8FD}" v="15" dt="2020-11-19T13:08:57.138"/>
    <p1510:client id="{F47A91FA-C420-4663-B32D-3F159871D574}" vWet="2" dt="2020-11-19T13:52:09.5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7" d="100"/>
          <a:sy n="77" d="100"/>
        </p:scale>
        <p:origin x="244" y="-5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TZ, LAUREN" userId="S::lwentz@cbsd.org::358fec67-4519-4be9-8a64-0c74932f1249" providerId="AD" clId="Web-{DB64567F-A4CE-9FC0-9CC6-E91A1F54E47A}"/>
    <pc:docChg chg="modSld">
      <pc:chgData name="WENTZ, LAUREN" userId="S::lwentz@cbsd.org::358fec67-4519-4be9-8a64-0c74932f1249" providerId="AD" clId="Web-{DB64567F-A4CE-9FC0-9CC6-E91A1F54E47A}" dt="2020-11-16T19:09:53.641" v="150" actId="1076"/>
      <pc:docMkLst>
        <pc:docMk/>
      </pc:docMkLst>
      <pc:sldChg chg="modSp">
        <pc:chgData name="WENTZ, LAUREN" userId="S::lwentz@cbsd.org::358fec67-4519-4be9-8a64-0c74932f1249" providerId="AD" clId="Web-{DB64567F-A4CE-9FC0-9CC6-E91A1F54E47A}" dt="2020-11-16T19:09:53.641" v="150" actId="1076"/>
        <pc:sldMkLst>
          <pc:docMk/>
          <pc:sldMk cId="2411438917" sldId="290"/>
        </pc:sldMkLst>
        <pc:spChg chg="mod">
          <ac:chgData name="WENTZ, LAUREN" userId="S::lwentz@cbsd.org::358fec67-4519-4be9-8a64-0c74932f1249" providerId="AD" clId="Web-{DB64567F-A4CE-9FC0-9CC6-E91A1F54E47A}" dt="2020-11-16T19:09:53.641" v="150" actId="1076"/>
          <ac:spMkLst>
            <pc:docMk/>
            <pc:sldMk cId="2411438917" sldId="290"/>
            <ac:spMk id="21" creationId="{0572547C-69D7-4982-8F50-42016598B63B}"/>
          </ac:spMkLst>
        </pc:spChg>
        <pc:spChg chg="mod">
          <ac:chgData name="WENTZ, LAUREN" userId="S::lwentz@cbsd.org::358fec67-4519-4be9-8a64-0c74932f1249" providerId="AD" clId="Web-{DB64567F-A4CE-9FC0-9CC6-E91A1F54E47A}" dt="2020-11-16T19:09:48.172" v="149" actId="1076"/>
          <ac:spMkLst>
            <pc:docMk/>
            <pc:sldMk cId="2411438917" sldId="290"/>
            <ac:spMk id="22" creationId="{1BA10946-180C-442B-99A5-CD8EBD045E0F}"/>
          </ac:spMkLst>
        </pc:spChg>
      </pc:sldChg>
    </pc:docChg>
  </pc:docChgLst>
  <pc:docChgLst>
    <pc:chgData name="CANELLI, MICHAEL" userId="ca5d01d5-d48a-4899-9cfc-d99a727058eb" providerId="ADAL" clId="{73DD93D4-458A-401E-87FE-55258D555DEE}"/>
    <pc:docChg chg="undo custSel addSld modSld">
      <pc:chgData name="CANELLI, MICHAEL" userId="ca5d01d5-d48a-4899-9cfc-d99a727058eb" providerId="ADAL" clId="{73DD93D4-458A-401E-87FE-55258D555DEE}" dt="2020-11-15T20:59:04.602" v="78" actId="255"/>
      <pc:docMkLst>
        <pc:docMk/>
      </pc:docMkLst>
      <pc:sldChg chg="modSp mod">
        <pc:chgData name="CANELLI, MICHAEL" userId="ca5d01d5-d48a-4899-9cfc-d99a727058eb" providerId="ADAL" clId="{73DD93D4-458A-401E-87FE-55258D555DEE}" dt="2020-11-15T20:58:51.167" v="77" actId="255"/>
        <pc:sldMkLst>
          <pc:docMk/>
          <pc:sldMk cId="2249216171" sldId="256"/>
        </pc:sldMkLst>
        <pc:spChg chg="mod">
          <ac:chgData name="CANELLI, MICHAEL" userId="ca5d01d5-d48a-4899-9cfc-d99a727058eb" providerId="ADAL" clId="{73DD93D4-458A-401E-87FE-55258D555DEE}" dt="2020-11-15T20:58:51.167" v="77" actId="255"/>
          <ac:spMkLst>
            <pc:docMk/>
            <pc:sldMk cId="2249216171" sldId="256"/>
            <ac:spMk id="24" creationId="{9601905B-03C5-454A-A4CA-D8060A2FF154}"/>
          </ac:spMkLst>
        </pc:spChg>
      </pc:sldChg>
      <pc:sldChg chg="modSp add mod">
        <pc:chgData name="CANELLI, MICHAEL" userId="ca5d01d5-d48a-4899-9cfc-d99a727058eb" providerId="ADAL" clId="{73DD93D4-458A-401E-87FE-55258D555DEE}" dt="2020-11-15T20:55:59.537" v="4" actId="6549"/>
        <pc:sldMkLst>
          <pc:docMk/>
          <pc:sldMk cId="2411438917" sldId="290"/>
        </pc:sldMkLst>
        <pc:spChg chg="mod">
          <ac:chgData name="CANELLI, MICHAEL" userId="ca5d01d5-d48a-4899-9cfc-d99a727058eb" providerId="ADAL" clId="{73DD93D4-458A-401E-87FE-55258D555DEE}" dt="2020-11-15T20:55:59.537" v="4" actId="6549"/>
          <ac:spMkLst>
            <pc:docMk/>
            <pc:sldMk cId="2411438917" sldId="290"/>
            <ac:spMk id="21" creationId="{0572547C-69D7-4982-8F50-42016598B63B}"/>
          </ac:spMkLst>
        </pc:spChg>
        <pc:spChg chg="mod">
          <ac:chgData name="CANELLI, MICHAEL" userId="ca5d01d5-d48a-4899-9cfc-d99a727058eb" providerId="ADAL" clId="{73DD93D4-458A-401E-87FE-55258D555DEE}" dt="2020-11-15T20:55:55.130" v="3"/>
          <ac:spMkLst>
            <pc:docMk/>
            <pc:sldMk cId="2411438917" sldId="290"/>
            <ac:spMk id="22" creationId="{1BA10946-180C-442B-99A5-CD8EBD045E0F}"/>
          </ac:spMkLst>
        </pc:spChg>
      </pc:sldChg>
      <pc:sldChg chg="modSp add mod">
        <pc:chgData name="CANELLI, MICHAEL" userId="ca5d01d5-d48a-4899-9cfc-d99a727058eb" providerId="ADAL" clId="{73DD93D4-458A-401E-87FE-55258D555DEE}" dt="2020-11-15T20:56:28.058" v="6"/>
        <pc:sldMkLst>
          <pc:docMk/>
          <pc:sldMk cId="1830512356" sldId="291"/>
        </pc:sldMkLst>
        <pc:spChg chg="mod">
          <ac:chgData name="CANELLI, MICHAEL" userId="ca5d01d5-d48a-4899-9cfc-d99a727058eb" providerId="ADAL" clId="{73DD93D4-458A-401E-87FE-55258D555DEE}" dt="2020-11-15T20:56:28.058" v="6"/>
          <ac:spMkLst>
            <pc:docMk/>
            <pc:sldMk cId="1830512356" sldId="291"/>
            <ac:spMk id="22" creationId="{1BA10946-180C-442B-99A5-CD8EBD045E0F}"/>
          </ac:spMkLst>
        </pc:spChg>
      </pc:sldChg>
      <pc:sldChg chg="modSp add mod">
        <pc:chgData name="CANELLI, MICHAEL" userId="ca5d01d5-d48a-4899-9cfc-d99a727058eb" providerId="ADAL" clId="{73DD93D4-458A-401E-87FE-55258D555DEE}" dt="2020-11-15T20:56:56.902" v="15" actId="20577"/>
        <pc:sldMkLst>
          <pc:docMk/>
          <pc:sldMk cId="1680503483" sldId="292"/>
        </pc:sldMkLst>
        <pc:spChg chg="mod">
          <ac:chgData name="CANELLI, MICHAEL" userId="ca5d01d5-d48a-4899-9cfc-d99a727058eb" providerId="ADAL" clId="{73DD93D4-458A-401E-87FE-55258D555DEE}" dt="2020-11-15T20:56:56.902" v="15" actId="20577"/>
          <ac:spMkLst>
            <pc:docMk/>
            <pc:sldMk cId="1680503483" sldId="292"/>
            <ac:spMk id="22" creationId="{1BA10946-180C-442B-99A5-CD8EBD045E0F}"/>
          </ac:spMkLst>
        </pc:spChg>
      </pc:sldChg>
      <pc:sldChg chg="modSp add mod">
        <pc:chgData name="CANELLI, MICHAEL" userId="ca5d01d5-d48a-4899-9cfc-d99a727058eb" providerId="ADAL" clId="{73DD93D4-458A-401E-87FE-55258D555DEE}" dt="2020-11-15T20:57:04.927" v="24" actId="20577"/>
        <pc:sldMkLst>
          <pc:docMk/>
          <pc:sldMk cId="3940691843" sldId="293"/>
        </pc:sldMkLst>
        <pc:spChg chg="mod">
          <ac:chgData name="CANELLI, MICHAEL" userId="ca5d01d5-d48a-4899-9cfc-d99a727058eb" providerId="ADAL" clId="{73DD93D4-458A-401E-87FE-55258D555DEE}" dt="2020-11-15T20:57:04.927" v="24" actId="20577"/>
          <ac:spMkLst>
            <pc:docMk/>
            <pc:sldMk cId="3940691843" sldId="293"/>
            <ac:spMk id="22" creationId="{1BA10946-180C-442B-99A5-CD8EBD045E0F}"/>
          </ac:spMkLst>
        </pc:spChg>
      </pc:sldChg>
      <pc:sldChg chg="modSp add mod">
        <pc:chgData name="CANELLI, MICHAEL" userId="ca5d01d5-d48a-4899-9cfc-d99a727058eb" providerId="ADAL" clId="{73DD93D4-458A-401E-87FE-55258D555DEE}" dt="2020-11-15T20:57:31.515" v="44" actId="20577"/>
        <pc:sldMkLst>
          <pc:docMk/>
          <pc:sldMk cId="1166393815" sldId="294"/>
        </pc:sldMkLst>
        <pc:spChg chg="mod">
          <ac:chgData name="CANELLI, MICHAEL" userId="ca5d01d5-d48a-4899-9cfc-d99a727058eb" providerId="ADAL" clId="{73DD93D4-458A-401E-87FE-55258D555DEE}" dt="2020-11-15T20:57:31.515" v="44" actId="20577"/>
          <ac:spMkLst>
            <pc:docMk/>
            <pc:sldMk cId="1166393815" sldId="294"/>
            <ac:spMk id="22" creationId="{1BA10946-180C-442B-99A5-CD8EBD045E0F}"/>
          </ac:spMkLst>
        </pc:spChg>
      </pc:sldChg>
      <pc:sldChg chg="modSp add mod">
        <pc:chgData name="CANELLI, MICHAEL" userId="ca5d01d5-d48a-4899-9cfc-d99a727058eb" providerId="ADAL" clId="{73DD93D4-458A-401E-87FE-55258D555DEE}" dt="2020-11-15T20:58:00.779" v="65" actId="20577"/>
        <pc:sldMkLst>
          <pc:docMk/>
          <pc:sldMk cId="1730300334" sldId="295"/>
        </pc:sldMkLst>
        <pc:spChg chg="mod">
          <ac:chgData name="CANELLI, MICHAEL" userId="ca5d01d5-d48a-4899-9cfc-d99a727058eb" providerId="ADAL" clId="{73DD93D4-458A-401E-87FE-55258D555DEE}" dt="2020-11-15T20:58:00.779" v="65" actId="20577"/>
          <ac:spMkLst>
            <pc:docMk/>
            <pc:sldMk cId="1730300334" sldId="295"/>
            <ac:spMk id="22" creationId="{1BA10946-180C-442B-99A5-CD8EBD045E0F}"/>
          </ac:spMkLst>
        </pc:spChg>
      </pc:sldChg>
      <pc:sldChg chg="modSp add mod">
        <pc:chgData name="CANELLI, MICHAEL" userId="ca5d01d5-d48a-4899-9cfc-d99a727058eb" providerId="ADAL" clId="{73DD93D4-458A-401E-87FE-55258D555DEE}" dt="2020-11-15T20:58:24.958" v="76" actId="20577"/>
        <pc:sldMkLst>
          <pc:docMk/>
          <pc:sldMk cId="1156798473" sldId="296"/>
        </pc:sldMkLst>
        <pc:spChg chg="mod">
          <ac:chgData name="CANELLI, MICHAEL" userId="ca5d01d5-d48a-4899-9cfc-d99a727058eb" providerId="ADAL" clId="{73DD93D4-458A-401E-87FE-55258D555DEE}" dt="2020-11-15T20:58:24.958" v="76" actId="20577"/>
          <ac:spMkLst>
            <pc:docMk/>
            <pc:sldMk cId="1156798473" sldId="296"/>
            <ac:spMk id="22" creationId="{1BA10946-180C-442B-99A5-CD8EBD045E0F}"/>
          </ac:spMkLst>
        </pc:spChg>
      </pc:sldChg>
      <pc:sldChg chg="modSp mod">
        <pc:chgData name="CANELLI, MICHAEL" userId="ca5d01d5-d48a-4899-9cfc-d99a727058eb" providerId="ADAL" clId="{73DD93D4-458A-401E-87FE-55258D555DEE}" dt="2020-11-15T20:59:04.602" v="78" actId="255"/>
        <pc:sldMkLst>
          <pc:docMk/>
          <pc:sldMk cId="540052420" sldId="297"/>
        </pc:sldMkLst>
        <pc:spChg chg="mod">
          <ac:chgData name="CANELLI, MICHAEL" userId="ca5d01d5-d48a-4899-9cfc-d99a727058eb" providerId="ADAL" clId="{73DD93D4-458A-401E-87FE-55258D555DEE}" dt="2020-11-15T20:59:04.602" v="78" actId="255"/>
          <ac:spMkLst>
            <pc:docMk/>
            <pc:sldMk cId="540052420" sldId="297"/>
            <ac:spMk id="24" creationId="{9601905B-03C5-454A-A4CA-D8060A2FF154}"/>
          </ac:spMkLst>
        </pc:spChg>
      </pc:sldChg>
    </pc:docChg>
  </pc:docChgLst>
  <pc:docChgLst>
    <pc:chgData name="WENTZ, LAUREN" userId="S::lwentz@cbsd.org::358fec67-4519-4be9-8a64-0c74932f1249" providerId="AD" clId="Web-{8818F374-8B77-00C4-389B-5EDA444A3D2E}"/>
    <pc:docChg chg="modSld">
      <pc:chgData name="WENTZ, LAUREN" userId="S::lwentz@cbsd.org::358fec67-4519-4be9-8a64-0c74932f1249" providerId="AD" clId="Web-{8818F374-8B77-00C4-389B-5EDA444A3D2E}" dt="2020-11-16T18:09:51.995" v="189" actId="20577"/>
      <pc:docMkLst>
        <pc:docMk/>
      </pc:docMkLst>
      <pc:sldChg chg="modSp">
        <pc:chgData name="WENTZ, LAUREN" userId="S::lwentz@cbsd.org::358fec67-4519-4be9-8a64-0c74932f1249" providerId="AD" clId="Web-{8818F374-8B77-00C4-389B-5EDA444A3D2E}" dt="2020-11-16T18:09:51.995" v="188" actId="20577"/>
        <pc:sldMkLst>
          <pc:docMk/>
          <pc:sldMk cId="2411438917" sldId="290"/>
        </pc:sldMkLst>
        <pc:spChg chg="mod">
          <ac:chgData name="WENTZ, LAUREN" userId="S::lwentz@cbsd.org::358fec67-4519-4be9-8a64-0c74932f1249" providerId="AD" clId="Web-{8818F374-8B77-00C4-389B-5EDA444A3D2E}" dt="2020-11-16T18:09:51.995" v="188" actId="20577"/>
          <ac:spMkLst>
            <pc:docMk/>
            <pc:sldMk cId="2411438917" sldId="290"/>
            <ac:spMk id="21" creationId="{0572547C-69D7-4982-8F50-42016598B63B}"/>
          </ac:spMkLst>
        </pc:spChg>
      </pc:sldChg>
    </pc:docChg>
  </pc:docChgLst>
  <pc:docChgLst>
    <pc:chgData name="SHILLINGFORD, KEVIN T." userId="38cc4611-0548-4efc-af7e-21877d7c6d1c" providerId="ADAL" clId="{E9EF8E3D-7239-4D35-990A-853F44E3BD91}"/>
    <pc:docChg chg="undo redo custSel mod addSld delSld modSld sldOrd">
      <pc:chgData name="SHILLINGFORD, KEVIN T." userId="38cc4611-0548-4efc-af7e-21877d7c6d1c" providerId="ADAL" clId="{E9EF8E3D-7239-4D35-990A-853F44E3BD91}" dt="2020-11-20T00:09:14.896" v="4513" actId="20577"/>
      <pc:docMkLst>
        <pc:docMk/>
      </pc:docMkLst>
      <pc:sldChg chg="modSp mod">
        <pc:chgData name="SHILLINGFORD, KEVIN T." userId="38cc4611-0548-4efc-af7e-21877d7c6d1c" providerId="ADAL" clId="{E9EF8E3D-7239-4D35-990A-853F44E3BD91}" dt="2020-11-16T17:59:14.225" v="193" actId="20577"/>
        <pc:sldMkLst>
          <pc:docMk/>
          <pc:sldMk cId="3029575979" sldId="288"/>
        </pc:sldMkLst>
        <pc:spChg chg="mod">
          <ac:chgData name="SHILLINGFORD, KEVIN T." userId="38cc4611-0548-4efc-af7e-21877d7c6d1c" providerId="ADAL" clId="{E9EF8E3D-7239-4D35-990A-853F44E3BD91}" dt="2020-11-16T17:59:14.225" v="193" actId="20577"/>
          <ac:spMkLst>
            <pc:docMk/>
            <pc:sldMk cId="3029575979" sldId="288"/>
            <ac:spMk id="21" creationId="{0572547C-69D7-4982-8F50-42016598B63B}"/>
          </ac:spMkLst>
        </pc:spChg>
      </pc:sldChg>
      <pc:sldChg chg="del">
        <pc:chgData name="SHILLINGFORD, KEVIN T." userId="38cc4611-0548-4efc-af7e-21877d7c6d1c" providerId="ADAL" clId="{E9EF8E3D-7239-4D35-990A-853F44E3BD91}" dt="2020-11-17T02:43:09.773" v="246" actId="2696"/>
        <pc:sldMkLst>
          <pc:docMk/>
          <pc:sldMk cId="2379211524" sldId="289"/>
        </pc:sldMkLst>
      </pc:sldChg>
      <pc:sldChg chg="addSp modSp mod">
        <pc:chgData name="SHILLINGFORD, KEVIN T." userId="38cc4611-0548-4efc-af7e-21877d7c6d1c" providerId="ADAL" clId="{E9EF8E3D-7239-4D35-990A-853F44E3BD91}" dt="2020-11-19T21:10:13.163" v="2476" actId="20577"/>
        <pc:sldMkLst>
          <pc:docMk/>
          <pc:sldMk cId="2411438917" sldId="290"/>
        </pc:sldMkLst>
        <pc:spChg chg="add mod">
          <ac:chgData name="SHILLINGFORD, KEVIN T." userId="38cc4611-0548-4efc-af7e-21877d7c6d1c" providerId="ADAL" clId="{E9EF8E3D-7239-4D35-990A-853F44E3BD91}" dt="2020-11-19T21:10:13.163" v="2476" actId="20577"/>
          <ac:spMkLst>
            <pc:docMk/>
            <pc:sldMk cId="2411438917" sldId="290"/>
            <ac:spMk id="12" creationId="{2EBCFBDF-BAE1-408B-BDDB-8339BB3351BE}"/>
          </ac:spMkLst>
        </pc:spChg>
        <pc:spChg chg="mod">
          <ac:chgData name="SHILLINGFORD, KEVIN T." userId="38cc4611-0548-4efc-af7e-21877d7c6d1c" providerId="ADAL" clId="{E9EF8E3D-7239-4D35-990A-853F44E3BD91}" dt="2020-11-19T13:41:52.989" v="1141" actId="5793"/>
          <ac:spMkLst>
            <pc:docMk/>
            <pc:sldMk cId="2411438917" sldId="290"/>
            <ac:spMk id="21" creationId="{0572547C-69D7-4982-8F50-42016598B63B}"/>
          </ac:spMkLst>
        </pc:spChg>
      </pc:sldChg>
      <pc:sldChg chg="modSp mod ord">
        <pc:chgData name="SHILLINGFORD, KEVIN T." userId="38cc4611-0548-4efc-af7e-21877d7c6d1c" providerId="ADAL" clId="{E9EF8E3D-7239-4D35-990A-853F44E3BD91}" dt="2020-11-19T21:05:55.036" v="2220" actId="113"/>
        <pc:sldMkLst>
          <pc:docMk/>
          <pc:sldMk cId="1830512356" sldId="291"/>
        </pc:sldMkLst>
        <pc:spChg chg="mod">
          <ac:chgData name="SHILLINGFORD, KEVIN T." userId="38cc4611-0548-4efc-af7e-21877d7c6d1c" providerId="ADAL" clId="{E9EF8E3D-7239-4D35-990A-853F44E3BD91}" dt="2020-11-19T21:05:55.036" v="2220" actId="113"/>
          <ac:spMkLst>
            <pc:docMk/>
            <pc:sldMk cId="1830512356" sldId="291"/>
            <ac:spMk id="21" creationId="{0572547C-69D7-4982-8F50-42016598B63B}"/>
          </ac:spMkLst>
        </pc:spChg>
      </pc:sldChg>
      <pc:sldChg chg="modSp mod">
        <pc:chgData name="SHILLINGFORD, KEVIN T." userId="38cc4611-0548-4efc-af7e-21877d7c6d1c" providerId="ADAL" clId="{E9EF8E3D-7239-4D35-990A-853F44E3BD91}" dt="2020-11-19T21:22:05.067" v="2611" actId="20577"/>
        <pc:sldMkLst>
          <pc:docMk/>
          <pc:sldMk cId="1680503483" sldId="292"/>
        </pc:sldMkLst>
        <pc:spChg chg="mod">
          <ac:chgData name="SHILLINGFORD, KEVIN T." userId="38cc4611-0548-4efc-af7e-21877d7c6d1c" providerId="ADAL" clId="{E9EF8E3D-7239-4D35-990A-853F44E3BD91}" dt="2020-11-19T21:22:05.067" v="2611" actId="20577"/>
          <ac:spMkLst>
            <pc:docMk/>
            <pc:sldMk cId="1680503483" sldId="292"/>
            <ac:spMk id="21" creationId="{0572547C-69D7-4982-8F50-42016598B63B}"/>
          </ac:spMkLst>
        </pc:spChg>
      </pc:sldChg>
      <pc:sldChg chg="modSp del mod ord">
        <pc:chgData name="SHILLINGFORD, KEVIN T." userId="38cc4611-0548-4efc-af7e-21877d7c6d1c" providerId="ADAL" clId="{E9EF8E3D-7239-4D35-990A-853F44E3BD91}" dt="2020-11-19T22:09:12.657" v="4227" actId="2696"/>
        <pc:sldMkLst>
          <pc:docMk/>
          <pc:sldMk cId="3940691843" sldId="293"/>
        </pc:sldMkLst>
        <pc:spChg chg="mod">
          <ac:chgData name="SHILLINGFORD, KEVIN T." userId="38cc4611-0548-4efc-af7e-21877d7c6d1c" providerId="ADAL" clId="{E9EF8E3D-7239-4D35-990A-853F44E3BD91}" dt="2020-11-19T21:26:34.480" v="2948" actId="20577"/>
          <ac:spMkLst>
            <pc:docMk/>
            <pc:sldMk cId="3940691843" sldId="293"/>
            <ac:spMk id="21" creationId="{0572547C-69D7-4982-8F50-42016598B63B}"/>
          </ac:spMkLst>
        </pc:spChg>
      </pc:sldChg>
      <pc:sldChg chg="modSp mod">
        <pc:chgData name="SHILLINGFORD, KEVIN T." userId="38cc4611-0548-4efc-af7e-21877d7c6d1c" providerId="ADAL" clId="{E9EF8E3D-7239-4D35-990A-853F44E3BD91}" dt="2020-11-19T21:24:29.865" v="2710" actId="113"/>
        <pc:sldMkLst>
          <pc:docMk/>
          <pc:sldMk cId="1166393815" sldId="294"/>
        </pc:sldMkLst>
        <pc:spChg chg="mod">
          <ac:chgData name="SHILLINGFORD, KEVIN T." userId="38cc4611-0548-4efc-af7e-21877d7c6d1c" providerId="ADAL" clId="{E9EF8E3D-7239-4D35-990A-853F44E3BD91}" dt="2020-11-19T21:24:29.865" v="2710" actId="113"/>
          <ac:spMkLst>
            <pc:docMk/>
            <pc:sldMk cId="1166393815" sldId="294"/>
            <ac:spMk id="21" creationId="{0572547C-69D7-4982-8F50-42016598B63B}"/>
          </ac:spMkLst>
        </pc:spChg>
      </pc:sldChg>
      <pc:sldChg chg="modSp mod">
        <pc:chgData name="SHILLINGFORD, KEVIN T." userId="38cc4611-0548-4efc-af7e-21877d7c6d1c" providerId="ADAL" clId="{E9EF8E3D-7239-4D35-990A-853F44E3BD91}" dt="2020-11-18T21:19:48.425" v="523" actId="20577"/>
        <pc:sldMkLst>
          <pc:docMk/>
          <pc:sldMk cId="1730300334" sldId="295"/>
        </pc:sldMkLst>
        <pc:spChg chg="mod">
          <ac:chgData name="SHILLINGFORD, KEVIN T." userId="38cc4611-0548-4efc-af7e-21877d7c6d1c" providerId="ADAL" clId="{E9EF8E3D-7239-4D35-990A-853F44E3BD91}" dt="2020-11-18T21:19:48.425" v="523" actId="20577"/>
          <ac:spMkLst>
            <pc:docMk/>
            <pc:sldMk cId="1730300334" sldId="295"/>
            <ac:spMk id="21" creationId="{0572547C-69D7-4982-8F50-42016598B63B}"/>
          </ac:spMkLst>
        </pc:spChg>
      </pc:sldChg>
      <pc:sldChg chg="modSp mod">
        <pc:chgData name="SHILLINGFORD, KEVIN T." userId="38cc4611-0548-4efc-af7e-21877d7c6d1c" providerId="ADAL" clId="{E9EF8E3D-7239-4D35-990A-853F44E3BD91}" dt="2020-11-19T13:48:19.691" v="1603" actId="20577"/>
        <pc:sldMkLst>
          <pc:docMk/>
          <pc:sldMk cId="1156798473" sldId="296"/>
        </pc:sldMkLst>
        <pc:spChg chg="mod">
          <ac:chgData name="SHILLINGFORD, KEVIN T." userId="38cc4611-0548-4efc-af7e-21877d7c6d1c" providerId="ADAL" clId="{E9EF8E3D-7239-4D35-990A-853F44E3BD91}" dt="2020-11-19T13:48:19.691" v="1603" actId="20577"/>
          <ac:spMkLst>
            <pc:docMk/>
            <pc:sldMk cId="1156798473" sldId="296"/>
            <ac:spMk id="21" creationId="{0572547C-69D7-4982-8F50-42016598B63B}"/>
          </ac:spMkLst>
        </pc:spChg>
      </pc:sldChg>
      <pc:sldChg chg="new del">
        <pc:chgData name="SHILLINGFORD, KEVIN T." userId="38cc4611-0548-4efc-af7e-21877d7c6d1c" providerId="ADAL" clId="{E9EF8E3D-7239-4D35-990A-853F44E3BD91}" dt="2020-11-17T02:43:05.479" v="245" actId="2696"/>
        <pc:sldMkLst>
          <pc:docMk/>
          <pc:sldMk cId="3919586958" sldId="300"/>
        </pc:sldMkLst>
      </pc:sldChg>
      <pc:sldChg chg="add">
        <pc:chgData name="SHILLINGFORD, KEVIN T." userId="38cc4611-0548-4efc-af7e-21877d7c6d1c" providerId="ADAL" clId="{E9EF8E3D-7239-4D35-990A-853F44E3BD91}" dt="2020-11-17T02:43:00.057" v="244" actId="2890"/>
        <pc:sldMkLst>
          <pc:docMk/>
          <pc:sldMk cId="1385082123" sldId="301"/>
        </pc:sldMkLst>
      </pc:sldChg>
      <pc:sldChg chg="modSp add mod ord">
        <pc:chgData name="SHILLINGFORD, KEVIN T." userId="38cc4611-0548-4efc-af7e-21877d7c6d1c" providerId="ADAL" clId="{E9EF8E3D-7239-4D35-990A-853F44E3BD91}" dt="2020-11-19T13:56:10.018" v="2166" actId="20577"/>
        <pc:sldMkLst>
          <pc:docMk/>
          <pc:sldMk cId="1598401100" sldId="302"/>
        </pc:sldMkLst>
        <pc:spChg chg="mod">
          <ac:chgData name="SHILLINGFORD, KEVIN T." userId="38cc4611-0548-4efc-af7e-21877d7c6d1c" providerId="ADAL" clId="{E9EF8E3D-7239-4D35-990A-853F44E3BD91}" dt="2020-11-19T13:56:10.018" v="2166" actId="20577"/>
          <ac:spMkLst>
            <pc:docMk/>
            <pc:sldMk cId="1598401100" sldId="302"/>
            <ac:spMk id="21" creationId="{0572547C-69D7-4982-8F50-42016598B63B}"/>
          </ac:spMkLst>
        </pc:spChg>
        <pc:spChg chg="mod">
          <ac:chgData name="SHILLINGFORD, KEVIN T." userId="38cc4611-0548-4efc-af7e-21877d7c6d1c" providerId="ADAL" clId="{E9EF8E3D-7239-4D35-990A-853F44E3BD91}" dt="2020-11-18T13:33:21.561" v="324" actId="20577"/>
          <ac:spMkLst>
            <pc:docMk/>
            <pc:sldMk cId="1598401100" sldId="302"/>
            <ac:spMk id="22" creationId="{1BA10946-180C-442B-99A5-CD8EBD045E0F}"/>
          </ac:spMkLst>
        </pc:spChg>
      </pc:sldChg>
      <pc:sldChg chg="modSp add mod">
        <pc:chgData name="SHILLINGFORD, KEVIN T." userId="38cc4611-0548-4efc-af7e-21877d7c6d1c" providerId="ADAL" clId="{E9EF8E3D-7239-4D35-990A-853F44E3BD91}" dt="2020-11-19T13:45:43.014" v="1528" actId="113"/>
        <pc:sldMkLst>
          <pc:docMk/>
          <pc:sldMk cId="2840522855" sldId="303"/>
        </pc:sldMkLst>
        <pc:spChg chg="mod">
          <ac:chgData name="SHILLINGFORD, KEVIN T." userId="38cc4611-0548-4efc-af7e-21877d7c6d1c" providerId="ADAL" clId="{E9EF8E3D-7239-4D35-990A-853F44E3BD91}" dt="2020-11-19T13:45:17.500" v="1525" actId="20577"/>
          <ac:spMkLst>
            <pc:docMk/>
            <pc:sldMk cId="2840522855" sldId="303"/>
            <ac:spMk id="21" creationId="{0572547C-69D7-4982-8F50-42016598B63B}"/>
          </ac:spMkLst>
        </pc:spChg>
        <pc:spChg chg="mod">
          <ac:chgData name="SHILLINGFORD, KEVIN T." userId="38cc4611-0548-4efc-af7e-21877d7c6d1c" providerId="ADAL" clId="{E9EF8E3D-7239-4D35-990A-853F44E3BD91}" dt="2020-11-19T13:45:43.014" v="1528" actId="113"/>
          <ac:spMkLst>
            <pc:docMk/>
            <pc:sldMk cId="2840522855" sldId="303"/>
            <ac:spMk id="22" creationId="{1BA10946-180C-442B-99A5-CD8EBD045E0F}"/>
          </ac:spMkLst>
        </pc:spChg>
      </pc:sldChg>
      <pc:sldChg chg="modSp add mod ord">
        <pc:chgData name="SHILLINGFORD, KEVIN T." userId="38cc4611-0548-4efc-af7e-21877d7c6d1c" providerId="ADAL" clId="{E9EF8E3D-7239-4D35-990A-853F44E3BD91}" dt="2020-11-19T14:46:25.415" v="2211" actId="20577"/>
        <pc:sldMkLst>
          <pc:docMk/>
          <pc:sldMk cId="1949060688" sldId="461"/>
        </pc:sldMkLst>
        <pc:spChg chg="mod">
          <ac:chgData name="SHILLINGFORD, KEVIN T." userId="38cc4611-0548-4efc-af7e-21877d7c6d1c" providerId="ADAL" clId="{E9EF8E3D-7239-4D35-990A-853F44E3BD91}" dt="2020-11-19T14:46:25.415" v="2211" actId="20577"/>
          <ac:spMkLst>
            <pc:docMk/>
            <pc:sldMk cId="1949060688" sldId="461"/>
            <ac:spMk id="21" creationId="{0572547C-69D7-4982-8F50-42016598B63B}"/>
          </ac:spMkLst>
        </pc:spChg>
        <pc:spChg chg="mod">
          <ac:chgData name="SHILLINGFORD, KEVIN T." userId="38cc4611-0548-4efc-af7e-21877d7c6d1c" providerId="ADAL" clId="{E9EF8E3D-7239-4D35-990A-853F44E3BD91}" dt="2020-11-19T13:49:31.871" v="1631" actId="20577"/>
          <ac:spMkLst>
            <pc:docMk/>
            <pc:sldMk cId="1949060688" sldId="461"/>
            <ac:spMk id="22" creationId="{1BA10946-180C-442B-99A5-CD8EBD045E0F}"/>
          </ac:spMkLst>
        </pc:spChg>
      </pc:sldChg>
      <pc:sldChg chg="new del">
        <pc:chgData name="SHILLINGFORD, KEVIN T." userId="38cc4611-0548-4efc-af7e-21877d7c6d1c" providerId="ADAL" clId="{E9EF8E3D-7239-4D35-990A-853F44E3BD91}" dt="2020-11-19T13:42:52.831" v="1144" actId="680"/>
        <pc:sldMkLst>
          <pc:docMk/>
          <pc:sldMk cId="3481255385" sldId="461"/>
        </pc:sldMkLst>
      </pc:sldChg>
      <pc:sldChg chg="new del">
        <pc:chgData name="SHILLINGFORD, KEVIN T." userId="38cc4611-0548-4efc-af7e-21877d7c6d1c" providerId="ADAL" clId="{E9EF8E3D-7239-4D35-990A-853F44E3BD91}" dt="2020-11-19T13:47:17.368" v="1531" actId="2696"/>
        <pc:sldMkLst>
          <pc:docMk/>
          <pc:sldMk cId="3675455127" sldId="462"/>
        </pc:sldMkLst>
      </pc:sldChg>
      <pc:sldChg chg="modSp add mod">
        <pc:chgData name="SHILLINGFORD, KEVIN T." userId="38cc4611-0548-4efc-af7e-21877d7c6d1c" providerId="ADAL" clId="{E9EF8E3D-7239-4D35-990A-853F44E3BD91}" dt="2020-11-19T13:48:00.322" v="1601" actId="14100"/>
        <pc:sldMkLst>
          <pc:docMk/>
          <pc:sldMk cId="1390907287" sldId="463"/>
        </pc:sldMkLst>
        <pc:spChg chg="mod">
          <ac:chgData name="SHILLINGFORD, KEVIN T." userId="38cc4611-0548-4efc-af7e-21877d7c6d1c" providerId="ADAL" clId="{E9EF8E3D-7239-4D35-990A-853F44E3BD91}" dt="2020-11-19T13:47:56.249" v="1600" actId="20577"/>
          <ac:spMkLst>
            <pc:docMk/>
            <pc:sldMk cId="1390907287" sldId="463"/>
            <ac:spMk id="21" creationId="{0572547C-69D7-4982-8F50-42016598B63B}"/>
          </ac:spMkLst>
        </pc:spChg>
        <pc:picChg chg="mod">
          <ac:chgData name="SHILLINGFORD, KEVIN T." userId="38cc4611-0548-4efc-af7e-21877d7c6d1c" providerId="ADAL" clId="{E9EF8E3D-7239-4D35-990A-853F44E3BD91}" dt="2020-11-19T13:48:00.322" v="1601" actId="14100"/>
          <ac:picMkLst>
            <pc:docMk/>
            <pc:sldMk cId="1390907287" sldId="463"/>
            <ac:picMk id="2" creationId="{69129E32-D231-4151-8474-9BCD46951497}"/>
          </ac:picMkLst>
        </pc:picChg>
      </pc:sldChg>
      <pc:sldChg chg="delSp modSp add mod ord">
        <pc:chgData name="SHILLINGFORD, KEVIN T." userId="38cc4611-0548-4efc-af7e-21877d7c6d1c" providerId="ADAL" clId="{E9EF8E3D-7239-4D35-990A-853F44E3BD91}" dt="2020-11-20T00:09:14.896" v="4513" actId="20577"/>
        <pc:sldMkLst>
          <pc:docMk/>
          <pc:sldMk cId="3623787918" sldId="464"/>
        </pc:sldMkLst>
        <pc:spChg chg="mod">
          <ac:chgData name="SHILLINGFORD, KEVIN T." userId="38cc4611-0548-4efc-af7e-21877d7c6d1c" providerId="ADAL" clId="{E9EF8E3D-7239-4D35-990A-853F44E3BD91}" dt="2020-11-20T00:09:14.896" v="4513" actId="20577"/>
          <ac:spMkLst>
            <pc:docMk/>
            <pc:sldMk cId="3623787918" sldId="464"/>
            <ac:spMk id="21" creationId="{0572547C-69D7-4982-8F50-42016598B63B}"/>
          </ac:spMkLst>
        </pc:spChg>
        <pc:spChg chg="mod">
          <ac:chgData name="SHILLINGFORD, KEVIN T." userId="38cc4611-0548-4efc-af7e-21877d7c6d1c" providerId="ADAL" clId="{E9EF8E3D-7239-4D35-990A-853F44E3BD91}" dt="2020-11-19T21:56:50.806" v="3122" actId="20577"/>
          <ac:spMkLst>
            <pc:docMk/>
            <pc:sldMk cId="3623787918" sldId="464"/>
            <ac:spMk id="22" creationId="{1BA10946-180C-442B-99A5-CD8EBD045E0F}"/>
          </ac:spMkLst>
        </pc:spChg>
        <pc:picChg chg="del">
          <ac:chgData name="SHILLINGFORD, KEVIN T." userId="38cc4611-0548-4efc-af7e-21877d7c6d1c" providerId="ADAL" clId="{E9EF8E3D-7239-4D35-990A-853F44E3BD91}" dt="2020-11-19T13:57:29.337" v="2172" actId="21"/>
          <ac:picMkLst>
            <pc:docMk/>
            <pc:sldMk cId="3623787918" sldId="464"/>
            <ac:picMk id="2" creationId="{69129E32-D231-4151-8474-9BCD46951497}"/>
          </ac:picMkLst>
        </pc:picChg>
      </pc:sldChg>
      <pc:sldChg chg="add">
        <pc:chgData name="SHILLINGFORD, KEVIN T." userId="38cc4611-0548-4efc-af7e-21877d7c6d1c" providerId="ADAL" clId="{E9EF8E3D-7239-4D35-990A-853F44E3BD91}" dt="2020-11-19T13:57:32.296" v="2173"/>
        <pc:sldMkLst>
          <pc:docMk/>
          <pc:sldMk cId="1611988284" sldId="465"/>
        </pc:sldMkLst>
      </pc:sldChg>
      <pc:sldChg chg="add">
        <pc:chgData name="SHILLINGFORD, KEVIN T." userId="38cc4611-0548-4efc-af7e-21877d7c6d1c" providerId="ADAL" clId="{E9EF8E3D-7239-4D35-990A-853F44E3BD91}" dt="2020-11-19T13:57:36.118" v="2174"/>
        <pc:sldMkLst>
          <pc:docMk/>
          <pc:sldMk cId="2704253790" sldId="466"/>
        </pc:sldMkLst>
      </pc:sldChg>
      <pc:sldChg chg="addSp delSp modSp add mod setBg">
        <pc:chgData name="SHILLINGFORD, KEVIN T." userId="38cc4611-0548-4efc-af7e-21877d7c6d1c" providerId="ADAL" clId="{E9EF8E3D-7239-4D35-990A-853F44E3BD91}" dt="2020-11-19T21:20:12.720" v="2521" actId="26606"/>
        <pc:sldMkLst>
          <pc:docMk/>
          <pc:sldMk cId="4048031077" sldId="467"/>
        </pc:sldMkLst>
        <pc:spChg chg="add del mod">
          <ac:chgData name="SHILLINGFORD, KEVIN T." userId="38cc4611-0548-4efc-af7e-21877d7c6d1c" providerId="ADAL" clId="{E9EF8E3D-7239-4D35-990A-853F44E3BD91}" dt="2020-11-19T21:19:50.033" v="2519" actId="21"/>
          <ac:spMkLst>
            <pc:docMk/>
            <pc:sldMk cId="4048031077" sldId="467"/>
            <ac:spMk id="7" creationId="{D6333875-68A0-4CE1-B22A-1239DDBE19B6}"/>
          </ac:spMkLst>
        </pc:spChg>
        <pc:spChg chg="del mod">
          <ac:chgData name="SHILLINGFORD, KEVIN T." userId="38cc4611-0548-4efc-af7e-21877d7c6d1c" providerId="ADAL" clId="{E9EF8E3D-7239-4D35-990A-853F44E3BD91}" dt="2020-11-19T21:18:13.474" v="2511" actId="21"/>
          <ac:spMkLst>
            <pc:docMk/>
            <pc:sldMk cId="4048031077" sldId="467"/>
            <ac:spMk id="21" creationId="{0572547C-69D7-4982-8F50-42016598B63B}"/>
          </ac:spMkLst>
        </pc:spChg>
        <pc:spChg chg="del mod ord">
          <ac:chgData name="SHILLINGFORD, KEVIN T." userId="38cc4611-0548-4efc-af7e-21877d7c6d1c" providerId="ADAL" clId="{E9EF8E3D-7239-4D35-990A-853F44E3BD91}" dt="2020-11-19T21:19:44.454" v="2516" actId="21"/>
          <ac:spMkLst>
            <pc:docMk/>
            <pc:sldMk cId="4048031077" sldId="467"/>
            <ac:spMk id="22" creationId="{1BA10946-180C-442B-99A5-CD8EBD045E0F}"/>
          </ac:spMkLst>
        </pc:spChg>
        <pc:spChg chg="add del">
          <ac:chgData name="SHILLINGFORD, KEVIN T." userId="38cc4611-0548-4efc-af7e-21877d7c6d1c" providerId="ADAL" clId="{E9EF8E3D-7239-4D35-990A-853F44E3BD91}" dt="2020-11-19T21:19:34.212" v="2515" actId="26606"/>
          <ac:spMkLst>
            <pc:docMk/>
            <pc:sldMk cId="4048031077" sldId="467"/>
            <ac:spMk id="27" creationId="{823AC064-BC96-4F32-8AE1-B2FD38754823}"/>
          </ac:spMkLst>
        </pc:spChg>
        <pc:spChg chg="add del">
          <ac:chgData name="SHILLINGFORD, KEVIN T." userId="38cc4611-0548-4efc-af7e-21877d7c6d1c" providerId="ADAL" clId="{E9EF8E3D-7239-4D35-990A-853F44E3BD91}" dt="2020-11-19T21:20:12.720" v="2521" actId="26606"/>
          <ac:spMkLst>
            <pc:docMk/>
            <pc:sldMk cId="4048031077" sldId="467"/>
            <ac:spMk id="38" creationId="{247AB924-1B87-43FC-B7C7-B112D5C51A0E}"/>
          </ac:spMkLst>
        </pc:spChg>
        <pc:picChg chg="add mod ord">
          <ac:chgData name="SHILLINGFORD, KEVIN T." userId="38cc4611-0548-4efc-af7e-21877d7c6d1c" providerId="ADAL" clId="{E9EF8E3D-7239-4D35-990A-853F44E3BD91}" dt="2020-11-19T21:20:12.720" v="2521" actId="26606"/>
          <ac:picMkLst>
            <pc:docMk/>
            <pc:sldMk cId="4048031077" sldId="467"/>
            <ac:picMk id="2" creationId="{E747ECD6-5C8B-4A45-86A3-D58DA95AED92}"/>
          </ac:picMkLst>
        </pc:picChg>
        <pc:picChg chg="add mod ord">
          <ac:chgData name="SHILLINGFORD, KEVIN T." userId="38cc4611-0548-4efc-af7e-21877d7c6d1c" providerId="ADAL" clId="{E9EF8E3D-7239-4D35-990A-853F44E3BD91}" dt="2020-11-19T21:20:12.720" v="2521" actId="26606"/>
          <ac:picMkLst>
            <pc:docMk/>
            <pc:sldMk cId="4048031077" sldId="467"/>
            <ac:picMk id="3" creationId="{CBA46170-4A5B-4CFE-9CE1-0E5FD8252277}"/>
          </ac:picMkLst>
        </pc:picChg>
        <pc:picChg chg="add mod ord">
          <ac:chgData name="SHILLINGFORD, KEVIN T." userId="38cc4611-0548-4efc-af7e-21877d7c6d1c" providerId="ADAL" clId="{E9EF8E3D-7239-4D35-990A-853F44E3BD91}" dt="2020-11-19T21:20:12.720" v="2521" actId="26606"/>
          <ac:picMkLst>
            <pc:docMk/>
            <pc:sldMk cId="4048031077" sldId="467"/>
            <ac:picMk id="4" creationId="{DE220C04-8C90-4BA8-AB66-BA7A861755F3}"/>
          </ac:picMkLst>
        </pc:picChg>
        <pc:picChg chg="add mod ord">
          <ac:chgData name="SHILLINGFORD, KEVIN T." userId="38cc4611-0548-4efc-af7e-21877d7c6d1c" providerId="ADAL" clId="{E9EF8E3D-7239-4D35-990A-853F44E3BD91}" dt="2020-11-19T21:20:12.720" v="2521" actId="26606"/>
          <ac:picMkLst>
            <pc:docMk/>
            <pc:sldMk cId="4048031077" sldId="467"/>
            <ac:picMk id="10" creationId="{1509AC8B-414C-4BBB-9189-005DDB9CA52B}"/>
          </ac:picMkLst>
        </pc:picChg>
        <pc:cxnChg chg="add del">
          <ac:chgData name="SHILLINGFORD, KEVIN T." userId="38cc4611-0548-4efc-af7e-21877d7c6d1c" providerId="ADAL" clId="{E9EF8E3D-7239-4D35-990A-853F44E3BD91}" dt="2020-11-19T21:19:34.212" v="2515" actId="26606"/>
          <ac:cxnSpMkLst>
            <pc:docMk/>
            <pc:sldMk cId="4048031077" sldId="467"/>
            <ac:cxnSpMk id="29" creationId="{7E7C77BC-7138-40B1-A15B-20F57A494629}"/>
          </ac:cxnSpMkLst>
        </pc:cxnChg>
        <pc:cxnChg chg="add del">
          <ac:chgData name="SHILLINGFORD, KEVIN T." userId="38cc4611-0548-4efc-af7e-21877d7c6d1c" providerId="ADAL" clId="{E9EF8E3D-7239-4D35-990A-853F44E3BD91}" dt="2020-11-19T21:19:34.212" v="2515" actId="26606"/>
          <ac:cxnSpMkLst>
            <pc:docMk/>
            <pc:sldMk cId="4048031077" sldId="467"/>
            <ac:cxnSpMk id="31" creationId="{DB146403-F3D6-484B-B2ED-97F9565D0370}"/>
          </ac:cxnSpMkLst>
        </pc:cxnChg>
        <pc:cxnChg chg="add del">
          <ac:chgData name="SHILLINGFORD, KEVIN T." userId="38cc4611-0548-4efc-af7e-21877d7c6d1c" providerId="ADAL" clId="{E9EF8E3D-7239-4D35-990A-853F44E3BD91}" dt="2020-11-19T21:20:12.720" v="2521" actId="26606"/>
          <ac:cxnSpMkLst>
            <pc:docMk/>
            <pc:sldMk cId="4048031077" sldId="467"/>
            <ac:cxnSpMk id="36" creationId="{99AE2756-0FC4-4155-83E7-58AAAB63E757}"/>
          </ac:cxnSpMkLst>
        </pc:cxnChg>
        <pc:cxnChg chg="add del">
          <ac:chgData name="SHILLINGFORD, KEVIN T." userId="38cc4611-0548-4efc-af7e-21877d7c6d1c" providerId="ADAL" clId="{E9EF8E3D-7239-4D35-990A-853F44E3BD91}" dt="2020-11-19T21:20:12.720" v="2521" actId="26606"/>
          <ac:cxnSpMkLst>
            <pc:docMk/>
            <pc:sldMk cId="4048031077" sldId="467"/>
            <ac:cxnSpMk id="40" creationId="{818DC98F-4057-4645-B948-F604F39A9CFE}"/>
          </ac:cxnSpMkLst>
        </pc:cxnChg>
        <pc:cxnChg chg="add del">
          <ac:chgData name="SHILLINGFORD, KEVIN T." userId="38cc4611-0548-4efc-af7e-21877d7c6d1c" providerId="ADAL" clId="{E9EF8E3D-7239-4D35-990A-853F44E3BD91}" dt="2020-11-19T21:20:12.720" v="2521" actId="26606"/>
          <ac:cxnSpMkLst>
            <pc:docMk/>
            <pc:sldMk cId="4048031077" sldId="467"/>
            <ac:cxnSpMk id="42" creationId="{DAD2B705-4A9B-408D-AA80-4F41045E09DE}"/>
          </ac:cxnSpMkLst>
        </pc:cxnChg>
        <pc:cxnChg chg="add">
          <ac:chgData name="SHILLINGFORD, KEVIN T." userId="38cc4611-0548-4efc-af7e-21877d7c6d1c" providerId="ADAL" clId="{E9EF8E3D-7239-4D35-990A-853F44E3BD91}" dt="2020-11-19T21:20:12.720" v="2521" actId="26606"/>
          <ac:cxnSpMkLst>
            <pc:docMk/>
            <pc:sldMk cId="4048031077" sldId="467"/>
            <ac:cxnSpMk id="47" creationId="{91B6081D-D3E8-4209-B85B-EB1C655A6272}"/>
          </ac:cxnSpMkLst>
        </pc:cxnChg>
        <pc:cxnChg chg="add">
          <ac:chgData name="SHILLINGFORD, KEVIN T." userId="38cc4611-0548-4efc-af7e-21877d7c6d1c" providerId="ADAL" clId="{E9EF8E3D-7239-4D35-990A-853F44E3BD91}" dt="2020-11-19T21:20:12.720" v="2521" actId="26606"/>
          <ac:cxnSpMkLst>
            <pc:docMk/>
            <pc:sldMk cId="4048031077" sldId="467"/>
            <ac:cxnSpMk id="49" creationId="{28CA55E4-1295-45C8-BA05-5A9E705B749A}"/>
          </ac:cxnSpMkLst>
        </pc:cxnChg>
        <pc:cxnChg chg="add">
          <ac:chgData name="SHILLINGFORD, KEVIN T." userId="38cc4611-0548-4efc-af7e-21877d7c6d1c" providerId="ADAL" clId="{E9EF8E3D-7239-4D35-990A-853F44E3BD91}" dt="2020-11-19T21:20:12.720" v="2521" actId="26606"/>
          <ac:cxnSpMkLst>
            <pc:docMk/>
            <pc:sldMk cId="4048031077" sldId="467"/>
            <ac:cxnSpMk id="51" creationId="{08C5794E-A9A1-4A23-AF68-C79A7822334C}"/>
          </ac:cxnSpMkLst>
        </pc:cxnChg>
      </pc:sldChg>
      <pc:sldChg chg="modSp add mod">
        <pc:chgData name="SHILLINGFORD, KEVIN T." userId="38cc4611-0548-4efc-af7e-21877d7c6d1c" providerId="ADAL" clId="{E9EF8E3D-7239-4D35-990A-853F44E3BD91}" dt="2020-11-19T22:00:56.953" v="3863" actId="27636"/>
        <pc:sldMkLst>
          <pc:docMk/>
          <pc:sldMk cId="1365503600" sldId="468"/>
        </pc:sldMkLst>
        <pc:spChg chg="mod">
          <ac:chgData name="SHILLINGFORD, KEVIN T." userId="38cc4611-0548-4efc-af7e-21877d7c6d1c" providerId="ADAL" clId="{E9EF8E3D-7239-4D35-990A-853F44E3BD91}" dt="2020-11-19T22:00:56.953" v="3863" actId="27636"/>
          <ac:spMkLst>
            <pc:docMk/>
            <pc:sldMk cId="1365503600" sldId="468"/>
            <ac:spMk id="21" creationId="{0572547C-69D7-4982-8F50-42016598B63B}"/>
          </ac:spMkLst>
        </pc:spChg>
      </pc:sldChg>
      <pc:sldChg chg="modSp add mod">
        <pc:chgData name="SHILLINGFORD, KEVIN T." userId="38cc4611-0548-4efc-af7e-21877d7c6d1c" providerId="ADAL" clId="{E9EF8E3D-7239-4D35-990A-853F44E3BD91}" dt="2020-11-19T22:52:19.162" v="4350" actId="20577"/>
        <pc:sldMkLst>
          <pc:docMk/>
          <pc:sldMk cId="980667791" sldId="469"/>
        </pc:sldMkLst>
        <pc:spChg chg="mod">
          <ac:chgData name="SHILLINGFORD, KEVIN T." userId="38cc4611-0548-4efc-af7e-21877d7c6d1c" providerId="ADAL" clId="{E9EF8E3D-7239-4D35-990A-853F44E3BD91}" dt="2020-11-19T22:52:19.162" v="4350" actId="20577"/>
          <ac:spMkLst>
            <pc:docMk/>
            <pc:sldMk cId="980667791" sldId="469"/>
            <ac:spMk id="21" creationId="{0572547C-69D7-4982-8F50-42016598B63B}"/>
          </ac:spMkLst>
        </pc:spChg>
      </pc:sldChg>
      <pc:sldChg chg="modSp add mod">
        <pc:chgData name="SHILLINGFORD, KEVIN T." userId="38cc4611-0548-4efc-af7e-21877d7c6d1c" providerId="ADAL" clId="{E9EF8E3D-7239-4D35-990A-853F44E3BD91}" dt="2020-11-19T22:32:09.869" v="4345" actId="20577"/>
        <pc:sldMkLst>
          <pc:docMk/>
          <pc:sldMk cId="1238548864" sldId="470"/>
        </pc:sldMkLst>
        <pc:spChg chg="mod">
          <ac:chgData name="SHILLINGFORD, KEVIN T." userId="38cc4611-0548-4efc-af7e-21877d7c6d1c" providerId="ADAL" clId="{E9EF8E3D-7239-4D35-990A-853F44E3BD91}" dt="2020-11-19T22:32:09.869" v="4345" actId="20577"/>
          <ac:spMkLst>
            <pc:docMk/>
            <pc:sldMk cId="1238548864" sldId="470"/>
            <ac:spMk id="21" creationId="{0572547C-69D7-4982-8F50-42016598B63B}"/>
          </ac:spMkLst>
        </pc:spChg>
        <pc:spChg chg="mod">
          <ac:chgData name="SHILLINGFORD, KEVIN T." userId="38cc4611-0548-4efc-af7e-21877d7c6d1c" providerId="ADAL" clId="{E9EF8E3D-7239-4D35-990A-853F44E3BD91}" dt="2020-11-19T22:31:35.932" v="4258" actId="20577"/>
          <ac:spMkLst>
            <pc:docMk/>
            <pc:sldMk cId="1238548864" sldId="470"/>
            <ac:spMk id="22" creationId="{1BA10946-180C-442B-99A5-CD8EBD045E0F}"/>
          </ac:spMkLst>
        </pc:spChg>
      </pc:sldChg>
    </pc:docChg>
  </pc:docChgLst>
  <pc:docChgLst>
    <pc:chgData name="SHILLINGFORD, KEVIN T." userId="S::kshillingford@cbsd.org::38cc4611-0548-4efc-af7e-21877d7c6d1c" providerId="AD" clId="Web-{6C5CBD98-EA26-E55B-DBF6-9749870E7F93}"/>
    <pc:docChg chg="modSld">
      <pc:chgData name="SHILLINGFORD, KEVIN T." userId="S::kshillingford@cbsd.org::38cc4611-0548-4efc-af7e-21877d7c6d1c" providerId="AD" clId="Web-{6C5CBD98-EA26-E55B-DBF6-9749870E7F93}" dt="2020-11-16T14:40:30.199" v="185" actId="20577"/>
      <pc:docMkLst>
        <pc:docMk/>
      </pc:docMkLst>
      <pc:sldChg chg="modSp">
        <pc:chgData name="SHILLINGFORD, KEVIN T." userId="S::kshillingford@cbsd.org::38cc4611-0548-4efc-af7e-21877d7c6d1c" providerId="AD" clId="Web-{6C5CBD98-EA26-E55B-DBF6-9749870E7F93}" dt="2020-11-16T14:40:30.199" v="184" actId="20577"/>
        <pc:sldMkLst>
          <pc:docMk/>
          <pc:sldMk cId="1830512356" sldId="291"/>
        </pc:sldMkLst>
        <pc:spChg chg="mod">
          <ac:chgData name="SHILLINGFORD, KEVIN T." userId="S::kshillingford@cbsd.org::38cc4611-0548-4efc-af7e-21877d7c6d1c" providerId="AD" clId="Web-{6C5CBD98-EA26-E55B-DBF6-9749870E7F93}" dt="2020-11-16T14:40:30.199" v="184" actId="20577"/>
          <ac:spMkLst>
            <pc:docMk/>
            <pc:sldMk cId="1830512356" sldId="291"/>
            <ac:spMk id="21" creationId="{0572547C-69D7-4982-8F50-42016598B63B}"/>
          </ac:spMkLst>
        </pc:spChg>
      </pc:sldChg>
    </pc:docChg>
  </pc:docChgLst>
  <pc:docChgLst>
    <pc:chgData name="WENTZ, LAUREN" userId="S::lwentz@cbsd.org::358fec67-4519-4be9-8a64-0c74932f1249" providerId="AD" clId="Web-{ED5B1975-B858-9CF7-A723-05D80DC9D8FD}"/>
    <pc:docChg chg="modSld">
      <pc:chgData name="WENTZ, LAUREN" userId="S::lwentz@cbsd.org::358fec67-4519-4be9-8a64-0c74932f1249" providerId="AD" clId="Web-{ED5B1975-B858-9CF7-A723-05D80DC9D8FD}" dt="2020-11-19T13:08:56.763" v="13" actId="20577"/>
      <pc:docMkLst>
        <pc:docMk/>
      </pc:docMkLst>
      <pc:sldChg chg="modSp">
        <pc:chgData name="WENTZ, LAUREN" userId="S::lwentz@cbsd.org::358fec67-4519-4be9-8a64-0c74932f1249" providerId="AD" clId="Web-{ED5B1975-B858-9CF7-A723-05D80DC9D8FD}" dt="2020-11-19T13:08:56.748" v="12" actId="20577"/>
        <pc:sldMkLst>
          <pc:docMk/>
          <pc:sldMk cId="1156798473" sldId="296"/>
        </pc:sldMkLst>
        <pc:spChg chg="mod">
          <ac:chgData name="WENTZ, LAUREN" userId="S::lwentz@cbsd.org::358fec67-4519-4be9-8a64-0c74932f1249" providerId="AD" clId="Web-{ED5B1975-B858-9CF7-A723-05D80DC9D8FD}" dt="2020-11-19T13:08:56.748" v="12" actId="20577"/>
          <ac:spMkLst>
            <pc:docMk/>
            <pc:sldMk cId="1156798473" sldId="296"/>
            <ac:spMk id="21" creationId="{0572547C-69D7-4982-8F50-42016598B63B}"/>
          </ac:spMkLst>
        </pc:spChg>
      </pc:sldChg>
    </pc:docChg>
  </pc:docChgLst>
  <pc:docChgLst>
    <pc:chgData name="WENTZ, LAUREN" userId="S::lwentz@cbsd.org::358fec67-4519-4be9-8a64-0c74932f1249" providerId="AD" clId="Web-{01EC8446-4BF1-5E5B-9B40-AA69D668C43C}"/>
    <pc:docChg chg="modSld">
      <pc:chgData name="WENTZ, LAUREN" userId="S::lwentz@cbsd.org::358fec67-4519-4be9-8a64-0c74932f1249" providerId="AD" clId="Web-{01EC8446-4BF1-5E5B-9B40-AA69D668C43C}" dt="2020-11-17T14:18:37.766" v="4" actId="20577"/>
      <pc:docMkLst>
        <pc:docMk/>
      </pc:docMkLst>
      <pc:sldChg chg="modSp">
        <pc:chgData name="WENTZ, LAUREN" userId="S::lwentz@cbsd.org::358fec67-4519-4be9-8a64-0c74932f1249" providerId="AD" clId="Web-{01EC8446-4BF1-5E5B-9B40-AA69D668C43C}" dt="2020-11-17T14:18:37.766" v="3" actId="20577"/>
        <pc:sldMkLst>
          <pc:docMk/>
          <pc:sldMk cId="2411438917" sldId="290"/>
        </pc:sldMkLst>
        <pc:spChg chg="mod">
          <ac:chgData name="WENTZ, LAUREN" userId="S::lwentz@cbsd.org::358fec67-4519-4be9-8a64-0c74932f1249" providerId="AD" clId="Web-{01EC8446-4BF1-5E5B-9B40-AA69D668C43C}" dt="2020-11-17T14:18:37.766" v="3" actId="20577"/>
          <ac:spMkLst>
            <pc:docMk/>
            <pc:sldMk cId="2411438917" sldId="290"/>
            <ac:spMk id="21" creationId="{0572547C-69D7-4982-8F50-42016598B63B}"/>
          </ac:spMkLst>
        </pc:spChg>
      </pc:sldChg>
    </pc:docChg>
  </pc:docChgLst>
  <pc:docChgLst>
    <pc:chgData name="CANELLI, MICHAEL" userId="ca5d01d5-d48a-4899-9cfc-d99a727058eb" providerId="ADAL" clId="{CD084672-3DDE-421C-B298-EB49ACB5E674}"/>
    <pc:docChg chg="undo custSel modSld">
      <pc:chgData name="CANELLI, MICHAEL" userId="ca5d01d5-d48a-4899-9cfc-d99a727058eb" providerId="ADAL" clId="{CD084672-3DDE-421C-B298-EB49ACB5E674}" dt="2020-11-19T23:20:04.404" v="1072" actId="20577"/>
      <pc:docMkLst>
        <pc:docMk/>
      </pc:docMkLst>
      <pc:sldChg chg="addSp delSp modSp mod">
        <pc:chgData name="CANELLI, MICHAEL" userId="ca5d01d5-d48a-4899-9cfc-d99a727058eb" providerId="ADAL" clId="{CD084672-3DDE-421C-B298-EB49ACB5E674}" dt="2020-11-19T00:01:23.554" v="518" actId="6549"/>
        <pc:sldMkLst>
          <pc:docMk/>
          <pc:sldMk cId="1680503483" sldId="292"/>
        </pc:sldMkLst>
        <pc:spChg chg="add del mod">
          <ac:chgData name="CANELLI, MICHAEL" userId="ca5d01d5-d48a-4899-9cfc-d99a727058eb" providerId="ADAL" clId="{CD084672-3DDE-421C-B298-EB49ACB5E674}" dt="2020-11-18T23:54:08.118" v="25"/>
          <ac:spMkLst>
            <pc:docMk/>
            <pc:sldMk cId="1680503483" sldId="292"/>
            <ac:spMk id="3" creationId="{E0E3D04F-7809-4A33-8D68-34BF26210535}"/>
          </ac:spMkLst>
        </pc:spChg>
        <pc:spChg chg="mod">
          <ac:chgData name="CANELLI, MICHAEL" userId="ca5d01d5-d48a-4899-9cfc-d99a727058eb" providerId="ADAL" clId="{CD084672-3DDE-421C-B298-EB49ACB5E674}" dt="2020-11-19T00:01:23.554" v="518" actId="6549"/>
          <ac:spMkLst>
            <pc:docMk/>
            <pc:sldMk cId="1680503483" sldId="292"/>
            <ac:spMk id="21" creationId="{0572547C-69D7-4982-8F50-42016598B63B}"/>
          </ac:spMkLst>
        </pc:spChg>
        <pc:graphicFrameChg chg="add del mod">
          <ac:chgData name="CANELLI, MICHAEL" userId="ca5d01d5-d48a-4899-9cfc-d99a727058eb" providerId="ADAL" clId="{CD084672-3DDE-421C-B298-EB49ACB5E674}" dt="2020-11-18T23:54:08.118" v="25"/>
          <ac:graphicFrameMkLst>
            <pc:docMk/>
            <pc:sldMk cId="1680503483" sldId="292"/>
            <ac:graphicFrameMk id="2" creationId="{63CA129A-35B0-4E90-B920-296DD7BFCB37}"/>
          </ac:graphicFrameMkLst>
        </pc:graphicFrameChg>
        <pc:graphicFrameChg chg="add del mod">
          <ac:chgData name="CANELLI, MICHAEL" userId="ca5d01d5-d48a-4899-9cfc-d99a727058eb" providerId="ADAL" clId="{CD084672-3DDE-421C-B298-EB49ACB5E674}" dt="2020-11-18T23:55:18.960" v="31"/>
          <ac:graphicFrameMkLst>
            <pc:docMk/>
            <pc:sldMk cId="1680503483" sldId="292"/>
            <ac:graphicFrameMk id="4" creationId="{9E15087F-4A24-4E4E-99FD-8930C0B456B1}"/>
          </ac:graphicFrameMkLst>
        </pc:graphicFrameChg>
      </pc:sldChg>
      <pc:sldChg chg="modSp mod">
        <pc:chgData name="CANELLI, MICHAEL" userId="ca5d01d5-d48a-4899-9cfc-d99a727058eb" providerId="ADAL" clId="{CD084672-3DDE-421C-B298-EB49ACB5E674}" dt="2020-11-19T00:20:24.068" v="779" actId="27636"/>
        <pc:sldMkLst>
          <pc:docMk/>
          <pc:sldMk cId="3940691843" sldId="293"/>
        </pc:sldMkLst>
        <pc:spChg chg="mod">
          <ac:chgData name="CANELLI, MICHAEL" userId="ca5d01d5-d48a-4899-9cfc-d99a727058eb" providerId="ADAL" clId="{CD084672-3DDE-421C-B298-EB49ACB5E674}" dt="2020-11-19T00:20:24.068" v="779" actId="27636"/>
          <ac:spMkLst>
            <pc:docMk/>
            <pc:sldMk cId="3940691843" sldId="293"/>
            <ac:spMk id="21" creationId="{0572547C-69D7-4982-8F50-42016598B63B}"/>
          </ac:spMkLst>
        </pc:spChg>
      </pc:sldChg>
      <pc:sldChg chg="modSp mod">
        <pc:chgData name="CANELLI, MICHAEL" userId="ca5d01d5-d48a-4899-9cfc-d99a727058eb" providerId="ADAL" clId="{CD084672-3DDE-421C-B298-EB49ACB5E674}" dt="2020-11-19T00:37:03.644" v="1008" actId="313"/>
        <pc:sldMkLst>
          <pc:docMk/>
          <pc:sldMk cId="1166393815" sldId="294"/>
        </pc:sldMkLst>
        <pc:spChg chg="mod">
          <ac:chgData name="CANELLI, MICHAEL" userId="ca5d01d5-d48a-4899-9cfc-d99a727058eb" providerId="ADAL" clId="{CD084672-3DDE-421C-B298-EB49ACB5E674}" dt="2020-11-19T00:37:03.644" v="1008" actId="313"/>
          <ac:spMkLst>
            <pc:docMk/>
            <pc:sldMk cId="1166393815" sldId="294"/>
            <ac:spMk id="21" creationId="{0572547C-69D7-4982-8F50-42016598B63B}"/>
          </ac:spMkLst>
        </pc:spChg>
      </pc:sldChg>
      <pc:sldChg chg="addSp modSp mod">
        <pc:chgData name="CANELLI, MICHAEL" userId="ca5d01d5-d48a-4899-9cfc-d99a727058eb" providerId="ADAL" clId="{CD084672-3DDE-421C-B298-EB49ACB5E674}" dt="2020-11-19T00:24:15.144" v="789" actId="20577"/>
        <pc:sldMkLst>
          <pc:docMk/>
          <pc:sldMk cId="1730300334" sldId="295"/>
        </pc:sldMkLst>
        <pc:spChg chg="mod">
          <ac:chgData name="CANELLI, MICHAEL" userId="ca5d01d5-d48a-4899-9cfc-d99a727058eb" providerId="ADAL" clId="{CD084672-3DDE-421C-B298-EB49ACB5E674}" dt="2020-11-19T00:24:15.144" v="789" actId="20577"/>
          <ac:spMkLst>
            <pc:docMk/>
            <pc:sldMk cId="1730300334" sldId="295"/>
            <ac:spMk id="21" creationId="{0572547C-69D7-4982-8F50-42016598B63B}"/>
          </ac:spMkLst>
        </pc:spChg>
        <pc:picChg chg="add mod">
          <ac:chgData name="CANELLI, MICHAEL" userId="ca5d01d5-d48a-4899-9cfc-d99a727058eb" providerId="ADAL" clId="{CD084672-3DDE-421C-B298-EB49ACB5E674}" dt="2020-11-19T00:23:24.602" v="784" actId="1076"/>
          <ac:picMkLst>
            <pc:docMk/>
            <pc:sldMk cId="1730300334" sldId="295"/>
            <ac:picMk id="2" creationId="{68E6CA76-8AD3-440C-924D-4D2C99662C01}"/>
          </ac:picMkLst>
        </pc:picChg>
      </pc:sldChg>
      <pc:sldChg chg="addSp modSp mod">
        <pc:chgData name="CANELLI, MICHAEL" userId="ca5d01d5-d48a-4899-9cfc-d99a727058eb" providerId="ADAL" clId="{CD084672-3DDE-421C-B298-EB49ACB5E674}" dt="2020-11-19T00:41:46.323" v="1069" actId="1076"/>
        <pc:sldMkLst>
          <pc:docMk/>
          <pc:sldMk cId="1156798473" sldId="296"/>
        </pc:sldMkLst>
        <pc:spChg chg="mod">
          <ac:chgData name="CANELLI, MICHAEL" userId="ca5d01d5-d48a-4899-9cfc-d99a727058eb" providerId="ADAL" clId="{CD084672-3DDE-421C-B298-EB49ACB5E674}" dt="2020-11-19T00:41:38.731" v="1067" actId="313"/>
          <ac:spMkLst>
            <pc:docMk/>
            <pc:sldMk cId="1156798473" sldId="296"/>
            <ac:spMk id="21" creationId="{0572547C-69D7-4982-8F50-42016598B63B}"/>
          </ac:spMkLst>
        </pc:spChg>
        <pc:picChg chg="add mod">
          <ac:chgData name="CANELLI, MICHAEL" userId="ca5d01d5-d48a-4899-9cfc-d99a727058eb" providerId="ADAL" clId="{CD084672-3DDE-421C-B298-EB49ACB5E674}" dt="2020-11-19T00:41:46.323" v="1069" actId="1076"/>
          <ac:picMkLst>
            <pc:docMk/>
            <pc:sldMk cId="1156798473" sldId="296"/>
            <ac:picMk id="2" creationId="{69129E32-D231-4151-8474-9BCD46951497}"/>
          </ac:picMkLst>
        </pc:picChg>
      </pc:sldChg>
      <pc:sldChg chg="modSp mod">
        <pc:chgData name="CANELLI, MICHAEL" userId="ca5d01d5-d48a-4899-9cfc-d99a727058eb" providerId="ADAL" clId="{CD084672-3DDE-421C-B298-EB49ACB5E674}" dt="2020-11-19T23:20:04.404" v="1072" actId="20577"/>
        <pc:sldMkLst>
          <pc:docMk/>
          <pc:sldMk cId="1390907287" sldId="463"/>
        </pc:sldMkLst>
        <pc:spChg chg="mod">
          <ac:chgData name="CANELLI, MICHAEL" userId="ca5d01d5-d48a-4899-9cfc-d99a727058eb" providerId="ADAL" clId="{CD084672-3DDE-421C-B298-EB49ACB5E674}" dt="2020-11-19T23:20:04.404" v="1072" actId="20577"/>
          <ac:spMkLst>
            <pc:docMk/>
            <pc:sldMk cId="1390907287" sldId="463"/>
            <ac:spMk id="21" creationId="{0572547C-69D7-4982-8F50-42016598B63B}"/>
          </ac:spMkLst>
        </pc:spChg>
      </pc:sldChg>
      <pc:sldChg chg="modSp mod">
        <pc:chgData name="CANELLI, MICHAEL" userId="ca5d01d5-d48a-4899-9cfc-d99a727058eb" providerId="ADAL" clId="{CD084672-3DDE-421C-B298-EB49ACB5E674}" dt="2020-11-19T23:07:44.972" v="1070" actId="20577"/>
        <pc:sldMkLst>
          <pc:docMk/>
          <pc:sldMk cId="1365503600" sldId="468"/>
        </pc:sldMkLst>
        <pc:spChg chg="mod">
          <ac:chgData name="CANELLI, MICHAEL" userId="ca5d01d5-d48a-4899-9cfc-d99a727058eb" providerId="ADAL" clId="{CD084672-3DDE-421C-B298-EB49ACB5E674}" dt="2020-11-19T23:07:44.972" v="1070" actId="20577"/>
          <ac:spMkLst>
            <pc:docMk/>
            <pc:sldMk cId="1365503600" sldId="468"/>
            <ac:spMk id="21" creationId="{0572547C-69D7-4982-8F50-42016598B63B}"/>
          </ac:spMkLst>
        </pc:spChg>
      </pc:sldChg>
    </pc:docChg>
  </pc:docChgLst>
  <pc:docChgLst>
    <pc:chgData name="MICHAEL" userId="ca5d01d5-d48a-4899-9cfc-d99a727058eb" providerId="ADAL" clId="{CD084672-3DDE-421C-B298-EB49ACB5E674}"/>
    <pc:docChg chg="undo custSel addSld delSld modSld">
      <pc:chgData name="MICHAEL" userId="ca5d01d5-d48a-4899-9cfc-d99a727058eb" providerId="ADAL" clId="{CD084672-3DDE-421C-B298-EB49ACB5E674}" dt="2020-11-19T19:56:59.588" v="819" actId="6549"/>
      <pc:docMkLst>
        <pc:docMk/>
      </pc:docMkLst>
      <pc:sldChg chg="modNotesTx">
        <pc:chgData name="MICHAEL" userId="ca5d01d5-d48a-4899-9cfc-d99a727058eb" providerId="ADAL" clId="{CD084672-3DDE-421C-B298-EB49ACB5E674}" dt="2020-11-19T19:55:20.637" v="790" actId="6549"/>
        <pc:sldMkLst>
          <pc:docMk/>
          <pc:sldMk cId="1680503483" sldId="292"/>
        </pc:sldMkLst>
      </pc:sldChg>
      <pc:sldChg chg="modSp mod modNotesTx">
        <pc:chgData name="MICHAEL" userId="ca5d01d5-d48a-4899-9cfc-d99a727058eb" providerId="ADAL" clId="{CD084672-3DDE-421C-B298-EB49ACB5E674}" dt="2020-11-19T19:56:59.588" v="819" actId="6549"/>
        <pc:sldMkLst>
          <pc:docMk/>
          <pc:sldMk cId="3940691843" sldId="293"/>
        </pc:sldMkLst>
        <pc:spChg chg="mod">
          <ac:chgData name="MICHAEL" userId="ca5d01d5-d48a-4899-9cfc-d99a727058eb" providerId="ADAL" clId="{CD084672-3DDE-421C-B298-EB49ACB5E674}" dt="2020-11-19T19:56:59.588" v="819" actId="6549"/>
          <ac:spMkLst>
            <pc:docMk/>
            <pc:sldMk cId="3940691843" sldId="293"/>
            <ac:spMk id="21" creationId="{0572547C-69D7-4982-8F50-42016598B63B}"/>
          </ac:spMkLst>
        </pc:spChg>
      </pc:sldChg>
      <pc:sldChg chg="modSp mod">
        <pc:chgData name="MICHAEL" userId="ca5d01d5-d48a-4899-9cfc-d99a727058eb" providerId="ADAL" clId="{CD084672-3DDE-421C-B298-EB49ACB5E674}" dt="2020-11-19T19:54:40.343" v="789" actId="15"/>
        <pc:sldMkLst>
          <pc:docMk/>
          <pc:sldMk cId="1166393815" sldId="294"/>
        </pc:sldMkLst>
        <pc:spChg chg="mod">
          <ac:chgData name="MICHAEL" userId="ca5d01d5-d48a-4899-9cfc-d99a727058eb" providerId="ADAL" clId="{CD084672-3DDE-421C-B298-EB49ACB5E674}" dt="2020-11-19T19:54:40.343" v="789" actId="15"/>
          <ac:spMkLst>
            <pc:docMk/>
            <pc:sldMk cId="1166393815" sldId="294"/>
            <ac:spMk id="21" creationId="{0572547C-69D7-4982-8F50-42016598B63B}"/>
          </ac:spMkLst>
        </pc:spChg>
      </pc:sldChg>
      <pc:sldChg chg="del">
        <pc:chgData name="MICHAEL" userId="ca5d01d5-d48a-4899-9cfc-d99a727058eb" providerId="ADAL" clId="{CD084672-3DDE-421C-B298-EB49ACB5E674}" dt="2020-11-19T15:14:20.030" v="784" actId="47"/>
        <pc:sldMkLst>
          <pc:docMk/>
          <pc:sldMk cId="1156798473" sldId="296"/>
        </pc:sldMkLst>
      </pc:sldChg>
      <pc:sldChg chg="modSp mod">
        <pc:chgData name="MICHAEL" userId="ca5d01d5-d48a-4899-9cfc-d99a727058eb" providerId="ADAL" clId="{CD084672-3DDE-421C-B298-EB49ACB5E674}" dt="2020-11-19T12:56:59.380" v="55" actId="20577"/>
        <pc:sldMkLst>
          <pc:docMk/>
          <pc:sldMk cId="2840522855" sldId="303"/>
        </pc:sldMkLst>
        <pc:spChg chg="mod">
          <ac:chgData name="MICHAEL" userId="ca5d01d5-d48a-4899-9cfc-d99a727058eb" providerId="ADAL" clId="{CD084672-3DDE-421C-B298-EB49ACB5E674}" dt="2020-11-19T12:56:59.380" v="55" actId="20577"/>
          <ac:spMkLst>
            <pc:docMk/>
            <pc:sldMk cId="2840522855" sldId="303"/>
            <ac:spMk id="21" creationId="{0572547C-69D7-4982-8F50-42016598B63B}"/>
          </ac:spMkLst>
        </pc:spChg>
      </pc:sldChg>
      <pc:sldChg chg="add del">
        <pc:chgData name="MICHAEL" userId="ca5d01d5-d48a-4899-9cfc-d99a727058eb" providerId="ADAL" clId="{CD084672-3DDE-421C-B298-EB49ACB5E674}" dt="2020-11-19T15:14:14.623" v="783" actId="47"/>
        <pc:sldMkLst>
          <pc:docMk/>
          <pc:sldMk cId="1390907287" sldId="463"/>
        </pc:sldMkLst>
      </pc:sldChg>
      <pc:sldChg chg="modSp mod">
        <pc:chgData name="MICHAEL" userId="ca5d01d5-d48a-4899-9cfc-d99a727058eb" providerId="ADAL" clId="{CD084672-3DDE-421C-B298-EB49ACB5E674}" dt="2020-11-19T15:03:47.548" v="744" actId="20577"/>
        <pc:sldMkLst>
          <pc:docMk/>
          <pc:sldMk cId="3623787918" sldId="464"/>
        </pc:sldMkLst>
        <pc:spChg chg="mod">
          <ac:chgData name="MICHAEL" userId="ca5d01d5-d48a-4899-9cfc-d99a727058eb" providerId="ADAL" clId="{CD084672-3DDE-421C-B298-EB49ACB5E674}" dt="2020-11-19T15:03:47.548" v="744" actId="20577"/>
          <ac:spMkLst>
            <pc:docMk/>
            <pc:sldMk cId="3623787918" sldId="464"/>
            <ac:spMk id="21" creationId="{0572547C-69D7-4982-8F50-42016598B63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0E5B0-DD77-4AF2-ADE6-D2767507E0F8}" type="datetimeFigureOut">
              <a:rPr lang="en-US" smtClean="0"/>
              <a:t>11/19/2020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8D1F8-0895-4ADB-A3E0-5EE7CE32D7F9}" type="slidenum">
              <a:rPr lang="en-US" smtClean="0"/>
              <a:t>‹#›</a:t>
            </a:fld>
            <a:endParaRPr lang="en-US"/>
          </a:p>
        </p:txBody>
      </p:sp>
    </p:spTree>
    <p:extLst>
      <p:ext uri="{BB962C8B-B14F-4D97-AF65-F5344CB8AC3E}">
        <p14:creationId xmlns:p14="http://schemas.microsoft.com/office/powerpoint/2010/main" val="333743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A8D1F8-0895-4ADB-A3E0-5EE7CE32D7F9}" type="slidenum">
              <a:rPr lang="en-US" smtClean="0"/>
              <a:t>6</a:t>
            </a:fld>
            <a:endParaRPr lang="en-US"/>
          </a:p>
        </p:txBody>
      </p:sp>
    </p:spTree>
    <p:extLst>
      <p:ext uri="{BB962C8B-B14F-4D97-AF65-F5344CB8AC3E}">
        <p14:creationId xmlns:p14="http://schemas.microsoft.com/office/powerpoint/2010/main" val="4029864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A8D1F8-0895-4ADB-A3E0-5EE7CE32D7F9}" type="slidenum">
              <a:rPr lang="en-US" smtClean="0"/>
              <a:t>11</a:t>
            </a:fld>
            <a:endParaRPr lang="en-US"/>
          </a:p>
        </p:txBody>
      </p:sp>
    </p:spTree>
    <p:extLst>
      <p:ext uri="{BB962C8B-B14F-4D97-AF65-F5344CB8AC3E}">
        <p14:creationId xmlns:p14="http://schemas.microsoft.com/office/powerpoint/2010/main" val="12320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A8D1F8-0895-4ADB-A3E0-5EE7CE32D7F9}" type="slidenum">
              <a:rPr lang="en-US" smtClean="0"/>
              <a:t>12</a:t>
            </a:fld>
            <a:endParaRPr lang="en-US"/>
          </a:p>
        </p:txBody>
      </p:sp>
    </p:spTree>
    <p:extLst>
      <p:ext uri="{BB962C8B-B14F-4D97-AF65-F5344CB8AC3E}">
        <p14:creationId xmlns:p14="http://schemas.microsoft.com/office/powerpoint/2010/main" val="3709747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Basketball Teams capped at 12 players</a:t>
            </a:r>
          </a:p>
        </p:txBody>
      </p:sp>
      <p:sp>
        <p:nvSpPr>
          <p:cNvPr id="4" name="Slide Number Placeholder 3"/>
          <p:cNvSpPr>
            <a:spLocks noGrp="1"/>
          </p:cNvSpPr>
          <p:nvPr>
            <p:ph type="sldNum" sz="quarter" idx="5"/>
          </p:nvPr>
        </p:nvSpPr>
        <p:spPr/>
        <p:txBody>
          <a:bodyPr/>
          <a:lstStyle/>
          <a:p>
            <a:fld id="{1AA8D1F8-0895-4ADB-A3E0-5EE7CE32D7F9}" type="slidenum">
              <a:rPr lang="en-US" smtClean="0"/>
              <a:t>13</a:t>
            </a:fld>
            <a:endParaRPr lang="en-US"/>
          </a:p>
        </p:txBody>
      </p:sp>
    </p:spTree>
    <p:extLst>
      <p:ext uri="{BB962C8B-B14F-4D97-AF65-F5344CB8AC3E}">
        <p14:creationId xmlns:p14="http://schemas.microsoft.com/office/powerpoint/2010/main" val="2361374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7F0C-885D-4FB6-94E1-EEDA13C9F6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8F6A14-4CE1-4D0E-AF55-33B4047332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4E0BDC-B44A-4F0E-A187-195183582AAC}"/>
              </a:ext>
            </a:extLst>
          </p:cNvPr>
          <p:cNvSpPr>
            <a:spLocks noGrp="1"/>
          </p:cNvSpPr>
          <p:nvPr>
            <p:ph type="dt" sz="half" idx="10"/>
          </p:nvPr>
        </p:nvSpPr>
        <p:spPr/>
        <p:txBody>
          <a:bodyPr/>
          <a:lstStyle/>
          <a:p>
            <a:fld id="{1935AD4F-87F3-4498-ACF5-A2B4D56F32C8}" type="datetimeFigureOut">
              <a:rPr lang="en-US" smtClean="0"/>
              <a:t>11/19/2020</a:t>
            </a:fld>
            <a:endParaRPr lang="en-US"/>
          </a:p>
        </p:txBody>
      </p:sp>
      <p:sp>
        <p:nvSpPr>
          <p:cNvPr id="5" name="Footer Placeholder 4">
            <a:extLst>
              <a:ext uri="{FF2B5EF4-FFF2-40B4-BE49-F238E27FC236}">
                <a16:creationId xmlns:a16="http://schemas.microsoft.com/office/drawing/2014/main" id="{F943435F-5F28-4EE0-B6C1-9763F87AE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BE43C-2CC1-4D0B-B3E3-5BF82822019E}"/>
              </a:ext>
            </a:extLst>
          </p:cNvPr>
          <p:cNvSpPr>
            <a:spLocks noGrp="1"/>
          </p:cNvSpPr>
          <p:nvPr>
            <p:ph type="sldNum" sz="quarter" idx="12"/>
          </p:nvPr>
        </p:nvSpPr>
        <p:spPr/>
        <p:txBody>
          <a:bodyPr/>
          <a:lstStyle/>
          <a:p>
            <a:fld id="{A8831773-37AF-44AD-9F01-6ED72DE205A4}" type="slidenum">
              <a:rPr lang="en-US" smtClean="0"/>
              <a:t>‹#›</a:t>
            </a:fld>
            <a:endParaRPr lang="en-US"/>
          </a:p>
        </p:txBody>
      </p:sp>
    </p:spTree>
    <p:extLst>
      <p:ext uri="{BB962C8B-B14F-4D97-AF65-F5344CB8AC3E}">
        <p14:creationId xmlns:p14="http://schemas.microsoft.com/office/powerpoint/2010/main" val="2076098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F6096-D2DA-480C-B014-CAD321F38F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6955CE-594E-48EE-81D0-D123E27E12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3B141-A52F-447A-896F-F1745D3C27AE}"/>
              </a:ext>
            </a:extLst>
          </p:cNvPr>
          <p:cNvSpPr>
            <a:spLocks noGrp="1"/>
          </p:cNvSpPr>
          <p:nvPr>
            <p:ph type="dt" sz="half" idx="10"/>
          </p:nvPr>
        </p:nvSpPr>
        <p:spPr/>
        <p:txBody>
          <a:bodyPr/>
          <a:lstStyle/>
          <a:p>
            <a:fld id="{1935AD4F-87F3-4498-ACF5-A2B4D56F32C8}" type="datetimeFigureOut">
              <a:rPr lang="en-US" smtClean="0"/>
              <a:t>11/19/2020</a:t>
            </a:fld>
            <a:endParaRPr lang="en-US"/>
          </a:p>
        </p:txBody>
      </p:sp>
      <p:sp>
        <p:nvSpPr>
          <p:cNvPr id="5" name="Footer Placeholder 4">
            <a:extLst>
              <a:ext uri="{FF2B5EF4-FFF2-40B4-BE49-F238E27FC236}">
                <a16:creationId xmlns:a16="http://schemas.microsoft.com/office/drawing/2014/main" id="{860C9969-44C3-4670-880D-2EC72CE63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745257-00C2-4A56-B219-F472812EF8D5}"/>
              </a:ext>
            </a:extLst>
          </p:cNvPr>
          <p:cNvSpPr>
            <a:spLocks noGrp="1"/>
          </p:cNvSpPr>
          <p:nvPr>
            <p:ph type="sldNum" sz="quarter" idx="12"/>
          </p:nvPr>
        </p:nvSpPr>
        <p:spPr/>
        <p:txBody>
          <a:bodyPr/>
          <a:lstStyle/>
          <a:p>
            <a:fld id="{A8831773-37AF-44AD-9F01-6ED72DE205A4}" type="slidenum">
              <a:rPr lang="en-US" smtClean="0"/>
              <a:t>‹#›</a:t>
            </a:fld>
            <a:endParaRPr lang="en-US"/>
          </a:p>
        </p:txBody>
      </p:sp>
    </p:spTree>
    <p:extLst>
      <p:ext uri="{BB962C8B-B14F-4D97-AF65-F5344CB8AC3E}">
        <p14:creationId xmlns:p14="http://schemas.microsoft.com/office/powerpoint/2010/main" val="1772948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C5DDAE-CC7F-4B3F-ABE3-F33331C798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92D32A-F290-4257-844B-ACBB5F05D6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C71A80-8F87-4BAB-8B82-4B3FDEDF5A03}"/>
              </a:ext>
            </a:extLst>
          </p:cNvPr>
          <p:cNvSpPr>
            <a:spLocks noGrp="1"/>
          </p:cNvSpPr>
          <p:nvPr>
            <p:ph type="dt" sz="half" idx="10"/>
          </p:nvPr>
        </p:nvSpPr>
        <p:spPr/>
        <p:txBody>
          <a:bodyPr/>
          <a:lstStyle/>
          <a:p>
            <a:fld id="{1935AD4F-87F3-4498-ACF5-A2B4D56F32C8}" type="datetimeFigureOut">
              <a:rPr lang="en-US" smtClean="0"/>
              <a:t>11/19/2020</a:t>
            </a:fld>
            <a:endParaRPr lang="en-US"/>
          </a:p>
        </p:txBody>
      </p:sp>
      <p:sp>
        <p:nvSpPr>
          <p:cNvPr id="5" name="Footer Placeholder 4">
            <a:extLst>
              <a:ext uri="{FF2B5EF4-FFF2-40B4-BE49-F238E27FC236}">
                <a16:creationId xmlns:a16="http://schemas.microsoft.com/office/drawing/2014/main" id="{602D40E9-F6FB-4AFC-A0C6-B46E0D6C28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F811-BAE5-4B55-B37D-2A30CEE89D2A}"/>
              </a:ext>
            </a:extLst>
          </p:cNvPr>
          <p:cNvSpPr>
            <a:spLocks noGrp="1"/>
          </p:cNvSpPr>
          <p:nvPr>
            <p:ph type="sldNum" sz="quarter" idx="12"/>
          </p:nvPr>
        </p:nvSpPr>
        <p:spPr/>
        <p:txBody>
          <a:bodyPr/>
          <a:lstStyle/>
          <a:p>
            <a:fld id="{A8831773-37AF-44AD-9F01-6ED72DE205A4}" type="slidenum">
              <a:rPr lang="en-US" smtClean="0"/>
              <a:t>‹#›</a:t>
            </a:fld>
            <a:endParaRPr lang="en-US"/>
          </a:p>
        </p:txBody>
      </p:sp>
    </p:spTree>
    <p:extLst>
      <p:ext uri="{BB962C8B-B14F-4D97-AF65-F5344CB8AC3E}">
        <p14:creationId xmlns:p14="http://schemas.microsoft.com/office/powerpoint/2010/main" val="616254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Title Only">
    <p:bg>
      <p:bgPr>
        <a:gradFill>
          <a:gsLst>
            <a:gs pos="0">
              <a:schemeClr val="tx1">
                <a:lumMod val="65000"/>
                <a:lumOff val="35000"/>
              </a:schemeClr>
            </a:gs>
            <a:gs pos="23000">
              <a:schemeClr val="tx1">
                <a:lumMod val="65000"/>
                <a:lumOff val="35000"/>
              </a:schemeClr>
            </a:gs>
            <a:gs pos="69000">
              <a:schemeClr val="tx1">
                <a:lumMod val="75000"/>
                <a:lumOff val="25000"/>
              </a:schemeClr>
            </a:gs>
            <a:gs pos="97000">
              <a:schemeClr val="tx1">
                <a:lumMod val="75000"/>
                <a:lumOff val="2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547012-1CD0-43B8-A070-6A8AE6C28D08}"/>
              </a:ext>
            </a:extLst>
          </p:cNvPr>
          <p:cNvSpPr/>
          <p:nvPr userDrawn="1"/>
        </p:nvSpPr>
        <p:spPr bwMode="ltGray">
          <a:xfrm>
            <a:off x="0" y="0"/>
            <a:ext cx="12192000" cy="6858000"/>
          </a:xfrm>
          <a:prstGeom prst="rect">
            <a:avLst/>
          </a:prstGeom>
          <a:gradFill>
            <a:gsLst>
              <a:gs pos="0">
                <a:schemeClr val="tx1">
                  <a:lumMod val="65000"/>
                  <a:lumOff val="35000"/>
                </a:schemeClr>
              </a:gs>
              <a:gs pos="23000">
                <a:schemeClr val="tx1">
                  <a:lumMod val="65000"/>
                  <a:lumOff val="35000"/>
                </a:schemeClr>
              </a:gs>
              <a:gs pos="69000">
                <a:schemeClr val="tx1">
                  <a:lumMod val="75000"/>
                  <a:lumOff val="25000"/>
                </a:schemeClr>
              </a:gs>
              <a:gs pos="97000">
                <a:schemeClr val="tx1">
                  <a:lumMod val="75000"/>
                  <a:lumOff val="2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0487FE18-63E3-4FD8-9A4E-6B161DC2AE4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9380" y="-1860198"/>
            <a:ext cx="10420350" cy="10420350"/>
          </a:xfrm>
          <a:prstGeom prst="rect">
            <a:avLst/>
          </a:prstGeom>
        </p:spPr>
      </p:pic>
      <p:sp>
        <p:nvSpPr>
          <p:cNvPr id="2" name="Title 1">
            <a:extLst>
              <a:ext uri="{FF2B5EF4-FFF2-40B4-BE49-F238E27FC236}">
                <a16:creationId xmlns:a16="http://schemas.microsoft.com/office/drawing/2014/main" id="{BC34480C-B752-41C8-9439-F152DDCD7B49}"/>
              </a:ext>
            </a:extLst>
          </p:cNvPr>
          <p:cNvSpPr>
            <a:spLocks noGrp="1"/>
          </p:cNvSpPr>
          <p:nvPr>
            <p:ph type="ctrTitle"/>
          </p:nvPr>
        </p:nvSpPr>
        <p:spPr bwMode="white">
          <a:xfrm>
            <a:off x="1380000" y="1276767"/>
            <a:ext cx="9432000" cy="2387600"/>
          </a:xfrm>
        </p:spPr>
        <p:txBody>
          <a:bodyPr anchor="ctr" anchorCtr="0"/>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B1E33B-5438-42AC-B091-1B29DED209D7}"/>
              </a:ext>
            </a:extLst>
          </p:cNvPr>
          <p:cNvSpPr>
            <a:spLocks noGrp="1"/>
          </p:cNvSpPr>
          <p:nvPr>
            <p:ph type="subTitle" idx="1"/>
          </p:nvPr>
        </p:nvSpPr>
        <p:spPr bwMode="white">
          <a:xfrm>
            <a:off x="1524000" y="352301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8D6EBF27-2D03-4F64-9DF5-598E94626289}"/>
              </a:ext>
            </a:extLst>
          </p:cNvPr>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9F325F2A-3CCA-42AD-AB36-ADD0DF702073}"/>
              </a:ext>
            </a:extLst>
          </p:cNvPr>
          <p:cNvSpPr>
            <a:spLocks noGrp="1"/>
          </p:cNvSpPr>
          <p:nvPr>
            <p:ph type="sldNum" sz="quarter" idx="4"/>
          </p:nvPr>
        </p:nvSpPr>
        <p:spPr>
          <a:xfrm>
            <a:off x="9239861" y="6326854"/>
            <a:ext cx="2743200" cy="365125"/>
          </a:xfrm>
          <a:prstGeom prst="rect">
            <a:avLst/>
          </a:prstGeom>
        </p:spPr>
        <p:txBody>
          <a:bodyPr vert="horz" lIns="91440" tIns="45720" rIns="91440" bIns="45720" rtlCol="0" anchor="ctr"/>
          <a:lstStyle>
            <a:lvl1pPr algn="r">
              <a:defRPr sz="1800">
                <a:solidFill>
                  <a:schemeClr val="tx1">
                    <a:lumMod val="50000"/>
                    <a:lumOff val="50000"/>
                  </a:schemeClr>
                </a:solidFill>
              </a:defRPr>
            </a:lvl1pPr>
          </a:lstStyle>
          <a:p>
            <a:fld id="{3D3C4EEC-F499-4A7F-B67B-5709763315B6}" type="slidenum">
              <a:rPr lang="en-US" smtClean="0"/>
              <a:pPr/>
              <a:t>‹#›</a:t>
            </a:fld>
            <a:endParaRPr lang="en-US"/>
          </a:p>
        </p:txBody>
      </p:sp>
    </p:spTree>
    <p:extLst>
      <p:ext uri="{BB962C8B-B14F-4D97-AF65-F5344CB8AC3E}">
        <p14:creationId xmlns:p14="http://schemas.microsoft.com/office/powerpoint/2010/main" val="354445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49749-34EC-4101-9D77-EAEEB40999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A63AAD-2A8C-4C76-B5CB-56626A84208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184D0C5-AF8D-41C7-938F-CE9A9CBD22CF}"/>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8177EA92-D767-48FC-BBBD-28367520BC5E}"/>
              </a:ext>
            </a:extLst>
          </p:cNvPr>
          <p:cNvSpPr>
            <a:spLocks noGrp="1"/>
          </p:cNvSpPr>
          <p:nvPr>
            <p:ph type="sldNum" sz="quarter" idx="4"/>
          </p:nvPr>
        </p:nvSpPr>
        <p:spPr>
          <a:xfrm>
            <a:off x="9239861" y="6326854"/>
            <a:ext cx="2743200" cy="365125"/>
          </a:xfrm>
          <a:prstGeom prst="rect">
            <a:avLst/>
          </a:prstGeom>
        </p:spPr>
        <p:txBody>
          <a:bodyPr vert="horz" lIns="91440" tIns="45720" rIns="91440" bIns="45720" rtlCol="0" anchor="ctr"/>
          <a:lstStyle>
            <a:lvl1pPr algn="r">
              <a:defRPr sz="1800">
                <a:solidFill>
                  <a:schemeClr val="tx1">
                    <a:lumMod val="50000"/>
                    <a:lumOff val="50000"/>
                  </a:schemeClr>
                </a:solidFill>
              </a:defRPr>
            </a:lvl1pPr>
          </a:lstStyle>
          <a:p>
            <a:fld id="{3D3C4EEC-F499-4A7F-B67B-5709763315B6}" type="slidenum">
              <a:rPr lang="en-US" smtClean="0"/>
              <a:pPr/>
              <a:t>‹#›</a:t>
            </a:fld>
            <a:endParaRPr lang="en-US"/>
          </a:p>
        </p:txBody>
      </p:sp>
    </p:spTree>
    <p:extLst>
      <p:ext uri="{BB962C8B-B14F-4D97-AF65-F5344CB8AC3E}">
        <p14:creationId xmlns:p14="http://schemas.microsoft.com/office/powerpoint/2010/main" val="216119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Isosceles Triangle 10">
            <a:extLst>
              <a:ext uri="{FF2B5EF4-FFF2-40B4-BE49-F238E27FC236}">
                <a16:creationId xmlns:a16="http://schemas.microsoft.com/office/drawing/2014/main" id="{55C1EAEB-8F67-46D9-A8B2-CB2B71906B65}"/>
              </a:ext>
            </a:extLst>
          </p:cNvPr>
          <p:cNvSpPr/>
          <p:nvPr userDrawn="1"/>
        </p:nvSpPr>
        <p:spPr>
          <a:xfrm>
            <a:off x="9851923" y="5889523"/>
            <a:ext cx="2340077" cy="968477"/>
          </a:xfrm>
          <a:prstGeom prst="triangle">
            <a:avLst>
              <a:gd name="adj" fmla="val 100000"/>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0CCFC3-E752-47A7-840A-466CC363CCBD}"/>
              </a:ext>
            </a:extLst>
          </p:cNvPr>
          <p:cNvSpPr>
            <a:spLocks noGrp="1"/>
          </p:cNvSpPr>
          <p:nvPr>
            <p:ph type="title"/>
          </p:nvPr>
        </p:nvSpPr>
        <p:spPr>
          <a:xfrm>
            <a:off x="838200" y="365125"/>
            <a:ext cx="10515600" cy="1139210"/>
          </a:xfrm>
        </p:spPr>
        <p:txBody>
          <a:bodyPr anchor="b" anchorCtr="0"/>
          <a:lstStyle/>
          <a:p>
            <a:r>
              <a:rPr lang="en-US"/>
              <a:t>Click to edit Master title style</a:t>
            </a:r>
          </a:p>
        </p:txBody>
      </p:sp>
      <p:sp>
        <p:nvSpPr>
          <p:cNvPr id="3" name="Content Placeholder 2">
            <a:extLst>
              <a:ext uri="{FF2B5EF4-FFF2-40B4-BE49-F238E27FC236}">
                <a16:creationId xmlns:a16="http://schemas.microsoft.com/office/drawing/2014/main" id="{19C08934-958C-43A3-A2C6-709C62B5E3FD}"/>
              </a:ext>
            </a:extLst>
          </p:cNvPr>
          <p:cNvSpPr>
            <a:spLocks noGrp="1"/>
          </p:cNvSpPr>
          <p:nvPr>
            <p:ph idx="1"/>
          </p:nvPr>
        </p:nvSpPr>
        <p:spPr>
          <a:xfrm>
            <a:off x="838200" y="1700981"/>
            <a:ext cx="10515600" cy="4475982"/>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F0B21D-18A5-48FC-89CA-CE120E495E73}"/>
              </a:ext>
            </a:extLst>
          </p:cNvPr>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CBBE2A64-B5C0-454D-AFD8-A8EDC4BB6C05}"/>
              </a:ext>
            </a:extLst>
          </p:cNvPr>
          <p:cNvSpPr>
            <a:spLocks noGrp="1"/>
          </p:cNvSpPr>
          <p:nvPr>
            <p:ph type="sldNum" sz="quarter" idx="4"/>
          </p:nvPr>
        </p:nvSpPr>
        <p:spPr>
          <a:xfrm>
            <a:off x="9043221" y="6346518"/>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3D3C4EEC-F499-4A7F-B67B-5709763315B6}" type="slidenum">
              <a:rPr lang="en-US" smtClean="0"/>
              <a:pPr/>
              <a:t>‹#›</a:t>
            </a:fld>
            <a:endParaRPr lang="en-US"/>
          </a:p>
        </p:txBody>
      </p:sp>
      <p:sp>
        <p:nvSpPr>
          <p:cNvPr id="17" name="Rectangle 16">
            <a:extLst>
              <a:ext uri="{FF2B5EF4-FFF2-40B4-BE49-F238E27FC236}">
                <a16:creationId xmlns:a16="http://schemas.microsoft.com/office/drawing/2014/main" id="{CD068928-4ABA-418F-941D-242BFC0FEE49}"/>
              </a:ext>
            </a:extLst>
          </p:cNvPr>
          <p:cNvSpPr>
            <a:spLocks noChangeAspect="1"/>
          </p:cNvSpPr>
          <p:nvPr userDrawn="1"/>
        </p:nvSpPr>
        <p:spPr>
          <a:xfrm rot="2767505">
            <a:off x="11354411" y="6265230"/>
            <a:ext cx="525780" cy="55361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380263 h 2209063"/>
              <a:gd name="connsiteX1" fmla="*/ 1717025 w 1828800"/>
              <a:gd name="connsiteY1" fmla="*/ 0 h 2209063"/>
              <a:gd name="connsiteX2" fmla="*/ 1828800 w 1828800"/>
              <a:gd name="connsiteY2" fmla="*/ 2209063 h 2209063"/>
              <a:gd name="connsiteX3" fmla="*/ 0 w 1828800"/>
              <a:gd name="connsiteY3" fmla="*/ 2209063 h 2209063"/>
              <a:gd name="connsiteX4" fmla="*/ 0 w 1828800"/>
              <a:gd name="connsiteY4" fmla="*/ 380263 h 2209063"/>
              <a:gd name="connsiteX0" fmla="*/ 924908 w 1828800"/>
              <a:gd name="connsiteY0" fmla="*/ 382959 h 2209063"/>
              <a:gd name="connsiteX1" fmla="*/ 1717025 w 1828800"/>
              <a:gd name="connsiteY1" fmla="*/ 0 h 2209063"/>
              <a:gd name="connsiteX2" fmla="*/ 1828800 w 1828800"/>
              <a:gd name="connsiteY2" fmla="*/ 2209063 h 2209063"/>
              <a:gd name="connsiteX3" fmla="*/ 0 w 1828800"/>
              <a:gd name="connsiteY3" fmla="*/ 2209063 h 2209063"/>
              <a:gd name="connsiteX4" fmla="*/ 924908 w 1828800"/>
              <a:gd name="connsiteY4" fmla="*/ 382959 h 2209063"/>
              <a:gd name="connsiteX0" fmla="*/ 998503 w 1828800"/>
              <a:gd name="connsiteY0" fmla="*/ 235483 h 2209063"/>
              <a:gd name="connsiteX1" fmla="*/ 1717025 w 1828800"/>
              <a:gd name="connsiteY1" fmla="*/ 0 h 2209063"/>
              <a:gd name="connsiteX2" fmla="*/ 1828800 w 1828800"/>
              <a:gd name="connsiteY2" fmla="*/ 2209063 h 2209063"/>
              <a:gd name="connsiteX3" fmla="*/ 0 w 1828800"/>
              <a:gd name="connsiteY3" fmla="*/ 2209063 h 2209063"/>
              <a:gd name="connsiteX4" fmla="*/ 998503 w 1828800"/>
              <a:gd name="connsiteY4" fmla="*/ 235483 h 2209063"/>
              <a:gd name="connsiteX0" fmla="*/ 998503 w 1828800"/>
              <a:gd name="connsiteY0" fmla="*/ 248293 h 2221873"/>
              <a:gd name="connsiteX1" fmla="*/ 1661143 w 1828800"/>
              <a:gd name="connsiteY1" fmla="*/ 0 h 2221873"/>
              <a:gd name="connsiteX2" fmla="*/ 1828800 w 1828800"/>
              <a:gd name="connsiteY2" fmla="*/ 2221873 h 2221873"/>
              <a:gd name="connsiteX3" fmla="*/ 0 w 1828800"/>
              <a:gd name="connsiteY3" fmla="*/ 2221873 h 2221873"/>
              <a:gd name="connsiteX4" fmla="*/ 998503 w 1828800"/>
              <a:gd name="connsiteY4" fmla="*/ 248293 h 2221873"/>
              <a:gd name="connsiteX0" fmla="*/ 998503 w 1661143"/>
              <a:gd name="connsiteY0" fmla="*/ 248293 h 2221873"/>
              <a:gd name="connsiteX1" fmla="*/ 1661143 w 1661143"/>
              <a:gd name="connsiteY1" fmla="*/ 0 h 2221873"/>
              <a:gd name="connsiteX2" fmla="*/ 1415773 w 1661143"/>
              <a:gd name="connsiteY2" fmla="*/ 665380 h 2221873"/>
              <a:gd name="connsiteX3" fmla="*/ 0 w 1661143"/>
              <a:gd name="connsiteY3" fmla="*/ 2221873 h 2221873"/>
              <a:gd name="connsiteX4" fmla="*/ 998503 w 1661143"/>
              <a:gd name="connsiteY4" fmla="*/ 248293 h 2221873"/>
              <a:gd name="connsiteX0" fmla="*/ 258178 w 920818"/>
              <a:gd name="connsiteY0" fmla="*/ 248293 h 969558"/>
              <a:gd name="connsiteX1" fmla="*/ 920818 w 920818"/>
              <a:gd name="connsiteY1" fmla="*/ 0 h 969558"/>
              <a:gd name="connsiteX2" fmla="*/ 675448 w 920818"/>
              <a:gd name="connsiteY2" fmla="*/ 665380 h 969558"/>
              <a:gd name="connsiteX3" fmla="*/ 0 w 920818"/>
              <a:gd name="connsiteY3" fmla="*/ 969558 h 969558"/>
              <a:gd name="connsiteX4" fmla="*/ 258178 w 920818"/>
              <a:gd name="connsiteY4" fmla="*/ 248293 h 96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818" h="969558">
                <a:moveTo>
                  <a:pt x="258178" y="248293"/>
                </a:moveTo>
                <a:lnTo>
                  <a:pt x="920818" y="0"/>
                </a:lnTo>
                <a:lnTo>
                  <a:pt x="675448" y="665380"/>
                </a:lnTo>
                <a:lnTo>
                  <a:pt x="0" y="969558"/>
                </a:lnTo>
                <a:lnTo>
                  <a:pt x="258178" y="248293"/>
                </a:lnTo>
                <a:close/>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035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8B9C2-CB88-4EC2-92B5-45414A02B309}"/>
              </a:ext>
            </a:extLst>
          </p:cNvPr>
          <p:cNvSpPr>
            <a:spLocks noGrp="1"/>
          </p:cNvSpPr>
          <p:nvPr>
            <p:ph type="title"/>
          </p:nvPr>
        </p:nvSpPr>
        <p:spPr>
          <a:xfrm>
            <a:off x="838200" y="365126"/>
            <a:ext cx="10515600" cy="1139210"/>
          </a:xfrm>
        </p:spPr>
        <p:txBody>
          <a:bodyPr anchor="b" anchorCtr="0"/>
          <a:lstStyle/>
          <a:p>
            <a:r>
              <a:rPr lang="en-US"/>
              <a:t>Click to edit Master title style</a:t>
            </a:r>
          </a:p>
        </p:txBody>
      </p:sp>
      <p:sp>
        <p:nvSpPr>
          <p:cNvPr id="3" name="Content Placeholder 2">
            <a:extLst>
              <a:ext uri="{FF2B5EF4-FFF2-40B4-BE49-F238E27FC236}">
                <a16:creationId xmlns:a16="http://schemas.microsoft.com/office/drawing/2014/main" id="{D83CF7DD-123B-4E39-ADBD-7418829C8CE0}"/>
              </a:ext>
            </a:extLst>
          </p:cNvPr>
          <p:cNvSpPr>
            <a:spLocks noGrp="1"/>
          </p:cNvSpPr>
          <p:nvPr>
            <p:ph sz="half" idx="1"/>
          </p:nvPr>
        </p:nvSpPr>
        <p:spPr>
          <a:xfrm>
            <a:off x="838200" y="1661652"/>
            <a:ext cx="5181600" cy="4515311"/>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CFFB44-AC6A-43CD-B9F8-40A896DFC009}"/>
              </a:ext>
            </a:extLst>
          </p:cNvPr>
          <p:cNvSpPr>
            <a:spLocks noGrp="1"/>
          </p:cNvSpPr>
          <p:nvPr>
            <p:ph sz="half" idx="2"/>
          </p:nvPr>
        </p:nvSpPr>
        <p:spPr>
          <a:xfrm>
            <a:off x="6172200" y="1661652"/>
            <a:ext cx="5181600" cy="4515311"/>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FE85E3B-6FCD-44EA-B47E-1712DFFDB597}"/>
              </a:ext>
            </a:extLst>
          </p:cNvPr>
          <p:cNvSpPr>
            <a:spLocks noGrp="1"/>
          </p:cNvSpPr>
          <p:nvPr>
            <p:ph type="ftr" sz="quarter" idx="11"/>
          </p:nvPr>
        </p:nvSpPr>
        <p:spPr/>
        <p:txBody>
          <a:bodyPr/>
          <a:lstStyle/>
          <a:p>
            <a:endParaRPr lang="en-US"/>
          </a:p>
        </p:txBody>
      </p:sp>
      <p:sp>
        <p:nvSpPr>
          <p:cNvPr id="12" name="Isosceles Triangle 11">
            <a:extLst>
              <a:ext uri="{FF2B5EF4-FFF2-40B4-BE49-F238E27FC236}">
                <a16:creationId xmlns:a16="http://schemas.microsoft.com/office/drawing/2014/main" id="{F7AFBD6D-592A-4C2C-9CE0-7E9CBA5F408A}"/>
              </a:ext>
            </a:extLst>
          </p:cNvPr>
          <p:cNvSpPr/>
          <p:nvPr userDrawn="1"/>
        </p:nvSpPr>
        <p:spPr>
          <a:xfrm>
            <a:off x="9851923" y="5889523"/>
            <a:ext cx="2340077" cy="968477"/>
          </a:xfrm>
          <a:prstGeom prst="triangle">
            <a:avLst>
              <a:gd name="adj" fmla="val 100000"/>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F3C9E29E-71AD-4F04-A327-AF27D4630A22}"/>
              </a:ext>
            </a:extLst>
          </p:cNvPr>
          <p:cNvSpPr>
            <a:spLocks noGrp="1"/>
          </p:cNvSpPr>
          <p:nvPr>
            <p:ph type="sldNum" sz="quarter" idx="4"/>
          </p:nvPr>
        </p:nvSpPr>
        <p:spPr>
          <a:xfrm>
            <a:off x="9043221" y="6346518"/>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3D3C4EEC-F499-4A7F-B67B-5709763315B6}" type="slidenum">
              <a:rPr lang="en-US" smtClean="0"/>
              <a:pPr/>
              <a:t>‹#›</a:t>
            </a:fld>
            <a:endParaRPr lang="en-US"/>
          </a:p>
        </p:txBody>
      </p:sp>
      <p:sp>
        <p:nvSpPr>
          <p:cNvPr id="14" name="Rectangle 16">
            <a:extLst>
              <a:ext uri="{FF2B5EF4-FFF2-40B4-BE49-F238E27FC236}">
                <a16:creationId xmlns:a16="http://schemas.microsoft.com/office/drawing/2014/main" id="{165F086C-B449-4656-A564-24793A3BF1F6}"/>
              </a:ext>
            </a:extLst>
          </p:cNvPr>
          <p:cNvSpPr>
            <a:spLocks noChangeAspect="1"/>
          </p:cNvSpPr>
          <p:nvPr userDrawn="1"/>
        </p:nvSpPr>
        <p:spPr>
          <a:xfrm rot="2767505">
            <a:off x="11354411" y="6265230"/>
            <a:ext cx="525780" cy="55361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380263 h 2209063"/>
              <a:gd name="connsiteX1" fmla="*/ 1717025 w 1828800"/>
              <a:gd name="connsiteY1" fmla="*/ 0 h 2209063"/>
              <a:gd name="connsiteX2" fmla="*/ 1828800 w 1828800"/>
              <a:gd name="connsiteY2" fmla="*/ 2209063 h 2209063"/>
              <a:gd name="connsiteX3" fmla="*/ 0 w 1828800"/>
              <a:gd name="connsiteY3" fmla="*/ 2209063 h 2209063"/>
              <a:gd name="connsiteX4" fmla="*/ 0 w 1828800"/>
              <a:gd name="connsiteY4" fmla="*/ 380263 h 2209063"/>
              <a:gd name="connsiteX0" fmla="*/ 924908 w 1828800"/>
              <a:gd name="connsiteY0" fmla="*/ 382959 h 2209063"/>
              <a:gd name="connsiteX1" fmla="*/ 1717025 w 1828800"/>
              <a:gd name="connsiteY1" fmla="*/ 0 h 2209063"/>
              <a:gd name="connsiteX2" fmla="*/ 1828800 w 1828800"/>
              <a:gd name="connsiteY2" fmla="*/ 2209063 h 2209063"/>
              <a:gd name="connsiteX3" fmla="*/ 0 w 1828800"/>
              <a:gd name="connsiteY3" fmla="*/ 2209063 h 2209063"/>
              <a:gd name="connsiteX4" fmla="*/ 924908 w 1828800"/>
              <a:gd name="connsiteY4" fmla="*/ 382959 h 2209063"/>
              <a:gd name="connsiteX0" fmla="*/ 998503 w 1828800"/>
              <a:gd name="connsiteY0" fmla="*/ 235483 h 2209063"/>
              <a:gd name="connsiteX1" fmla="*/ 1717025 w 1828800"/>
              <a:gd name="connsiteY1" fmla="*/ 0 h 2209063"/>
              <a:gd name="connsiteX2" fmla="*/ 1828800 w 1828800"/>
              <a:gd name="connsiteY2" fmla="*/ 2209063 h 2209063"/>
              <a:gd name="connsiteX3" fmla="*/ 0 w 1828800"/>
              <a:gd name="connsiteY3" fmla="*/ 2209063 h 2209063"/>
              <a:gd name="connsiteX4" fmla="*/ 998503 w 1828800"/>
              <a:gd name="connsiteY4" fmla="*/ 235483 h 2209063"/>
              <a:gd name="connsiteX0" fmla="*/ 998503 w 1828800"/>
              <a:gd name="connsiteY0" fmla="*/ 248293 h 2221873"/>
              <a:gd name="connsiteX1" fmla="*/ 1661143 w 1828800"/>
              <a:gd name="connsiteY1" fmla="*/ 0 h 2221873"/>
              <a:gd name="connsiteX2" fmla="*/ 1828800 w 1828800"/>
              <a:gd name="connsiteY2" fmla="*/ 2221873 h 2221873"/>
              <a:gd name="connsiteX3" fmla="*/ 0 w 1828800"/>
              <a:gd name="connsiteY3" fmla="*/ 2221873 h 2221873"/>
              <a:gd name="connsiteX4" fmla="*/ 998503 w 1828800"/>
              <a:gd name="connsiteY4" fmla="*/ 248293 h 2221873"/>
              <a:gd name="connsiteX0" fmla="*/ 998503 w 1661143"/>
              <a:gd name="connsiteY0" fmla="*/ 248293 h 2221873"/>
              <a:gd name="connsiteX1" fmla="*/ 1661143 w 1661143"/>
              <a:gd name="connsiteY1" fmla="*/ 0 h 2221873"/>
              <a:gd name="connsiteX2" fmla="*/ 1415773 w 1661143"/>
              <a:gd name="connsiteY2" fmla="*/ 665380 h 2221873"/>
              <a:gd name="connsiteX3" fmla="*/ 0 w 1661143"/>
              <a:gd name="connsiteY3" fmla="*/ 2221873 h 2221873"/>
              <a:gd name="connsiteX4" fmla="*/ 998503 w 1661143"/>
              <a:gd name="connsiteY4" fmla="*/ 248293 h 2221873"/>
              <a:gd name="connsiteX0" fmla="*/ 258178 w 920818"/>
              <a:gd name="connsiteY0" fmla="*/ 248293 h 969558"/>
              <a:gd name="connsiteX1" fmla="*/ 920818 w 920818"/>
              <a:gd name="connsiteY1" fmla="*/ 0 h 969558"/>
              <a:gd name="connsiteX2" fmla="*/ 675448 w 920818"/>
              <a:gd name="connsiteY2" fmla="*/ 665380 h 969558"/>
              <a:gd name="connsiteX3" fmla="*/ 0 w 920818"/>
              <a:gd name="connsiteY3" fmla="*/ 969558 h 969558"/>
              <a:gd name="connsiteX4" fmla="*/ 258178 w 920818"/>
              <a:gd name="connsiteY4" fmla="*/ 248293 h 96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818" h="969558">
                <a:moveTo>
                  <a:pt x="258178" y="248293"/>
                </a:moveTo>
                <a:lnTo>
                  <a:pt x="920818" y="0"/>
                </a:lnTo>
                <a:lnTo>
                  <a:pt x="675448" y="665380"/>
                </a:lnTo>
                <a:lnTo>
                  <a:pt x="0" y="969558"/>
                </a:lnTo>
                <a:lnTo>
                  <a:pt x="258178" y="248293"/>
                </a:lnTo>
                <a:close/>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788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06355-3ABD-439A-8583-E582596DCC9A}"/>
              </a:ext>
            </a:extLst>
          </p:cNvPr>
          <p:cNvSpPr>
            <a:spLocks noGrp="1"/>
          </p:cNvSpPr>
          <p:nvPr>
            <p:ph type="title"/>
          </p:nvPr>
        </p:nvSpPr>
        <p:spPr>
          <a:xfrm>
            <a:off x="839788" y="365125"/>
            <a:ext cx="10515600" cy="1196925"/>
          </a:xfrm>
        </p:spPr>
        <p:txBody>
          <a:bodyPr anchor="b" anchorCtr="0"/>
          <a:lstStyle/>
          <a:p>
            <a:r>
              <a:rPr lang="en-US"/>
              <a:t>Click to edit Master title style</a:t>
            </a:r>
          </a:p>
        </p:txBody>
      </p:sp>
      <p:sp>
        <p:nvSpPr>
          <p:cNvPr id="3" name="Text Placeholder 2">
            <a:extLst>
              <a:ext uri="{FF2B5EF4-FFF2-40B4-BE49-F238E27FC236}">
                <a16:creationId xmlns:a16="http://schemas.microsoft.com/office/drawing/2014/main" id="{89BAF2A8-71BF-46A5-821F-8DC5D43A3442}"/>
              </a:ext>
            </a:extLst>
          </p:cNvPr>
          <p:cNvSpPr>
            <a:spLocks noGrp="1"/>
          </p:cNvSpPr>
          <p:nvPr>
            <p:ph type="body" idx="1"/>
          </p:nvPr>
        </p:nvSpPr>
        <p:spPr>
          <a:xfrm>
            <a:off x="839788" y="1562051"/>
            <a:ext cx="5157787" cy="64037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A453C5-0C0C-408A-8A63-AA6471414C94}"/>
              </a:ext>
            </a:extLst>
          </p:cNvPr>
          <p:cNvSpPr>
            <a:spLocks noGrp="1"/>
          </p:cNvSpPr>
          <p:nvPr>
            <p:ph sz="half" idx="2"/>
          </p:nvPr>
        </p:nvSpPr>
        <p:spPr>
          <a:xfrm>
            <a:off x="839788" y="2330245"/>
            <a:ext cx="5157787" cy="385941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C7D4ED-F304-4111-A39F-507319FD093C}"/>
              </a:ext>
            </a:extLst>
          </p:cNvPr>
          <p:cNvSpPr>
            <a:spLocks noGrp="1"/>
          </p:cNvSpPr>
          <p:nvPr>
            <p:ph type="body" sz="quarter" idx="3"/>
          </p:nvPr>
        </p:nvSpPr>
        <p:spPr>
          <a:xfrm>
            <a:off x="6172200" y="1562051"/>
            <a:ext cx="5183188" cy="64037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941F9E-72C4-41AE-A016-CCC7A5289C86}"/>
              </a:ext>
            </a:extLst>
          </p:cNvPr>
          <p:cNvSpPr>
            <a:spLocks noGrp="1"/>
          </p:cNvSpPr>
          <p:nvPr>
            <p:ph sz="quarter" idx="4"/>
          </p:nvPr>
        </p:nvSpPr>
        <p:spPr>
          <a:xfrm>
            <a:off x="6172200" y="2330245"/>
            <a:ext cx="5183188" cy="385941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E43A8CC-F0C3-4164-AF5E-9B9590041DAD}"/>
              </a:ext>
            </a:extLst>
          </p:cNvPr>
          <p:cNvSpPr>
            <a:spLocks noGrp="1"/>
          </p:cNvSpPr>
          <p:nvPr>
            <p:ph type="ftr" sz="quarter" idx="11"/>
          </p:nvPr>
        </p:nvSpPr>
        <p:spPr/>
        <p:txBody>
          <a:bodyPr/>
          <a:lstStyle/>
          <a:p>
            <a:endParaRPr lang="en-US"/>
          </a:p>
        </p:txBody>
      </p:sp>
      <p:sp>
        <p:nvSpPr>
          <p:cNvPr id="15" name="Isosceles Triangle 14">
            <a:extLst>
              <a:ext uri="{FF2B5EF4-FFF2-40B4-BE49-F238E27FC236}">
                <a16:creationId xmlns:a16="http://schemas.microsoft.com/office/drawing/2014/main" id="{BBC8BE59-5E86-4396-92E6-66B86EB1D9AB}"/>
              </a:ext>
            </a:extLst>
          </p:cNvPr>
          <p:cNvSpPr/>
          <p:nvPr userDrawn="1"/>
        </p:nvSpPr>
        <p:spPr>
          <a:xfrm>
            <a:off x="9851923" y="5889523"/>
            <a:ext cx="2340077" cy="968477"/>
          </a:xfrm>
          <a:prstGeom prst="triangle">
            <a:avLst>
              <a:gd name="adj" fmla="val 100000"/>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E26C4EA3-1895-45DC-9AAE-F01F02647890}"/>
              </a:ext>
            </a:extLst>
          </p:cNvPr>
          <p:cNvSpPr>
            <a:spLocks noGrp="1"/>
          </p:cNvSpPr>
          <p:nvPr>
            <p:ph type="sldNum" sz="quarter" idx="12"/>
          </p:nvPr>
        </p:nvSpPr>
        <p:spPr>
          <a:xfrm>
            <a:off x="9043221" y="6346518"/>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3D3C4EEC-F499-4A7F-B67B-5709763315B6}" type="slidenum">
              <a:rPr lang="en-US" smtClean="0"/>
              <a:pPr/>
              <a:t>‹#›</a:t>
            </a:fld>
            <a:endParaRPr lang="en-US"/>
          </a:p>
        </p:txBody>
      </p:sp>
      <p:sp>
        <p:nvSpPr>
          <p:cNvPr id="17" name="Rectangle 16">
            <a:extLst>
              <a:ext uri="{FF2B5EF4-FFF2-40B4-BE49-F238E27FC236}">
                <a16:creationId xmlns:a16="http://schemas.microsoft.com/office/drawing/2014/main" id="{57470745-FA67-40DB-B8D9-EC6FA922D3D3}"/>
              </a:ext>
            </a:extLst>
          </p:cNvPr>
          <p:cNvSpPr>
            <a:spLocks noChangeAspect="1"/>
          </p:cNvSpPr>
          <p:nvPr userDrawn="1"/>
        </p:nvSpPr>
        <p:spPr>
          <a:xfrm rot="2767505">
            <a:off x="11354411" y="6265230"/>
            <a:ext cx="525780" cy="55361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380263 h 2209063"/>
              <a:gd name="connsiteX1" fmla="*/ 1717025 w 1828800"/>
              <a:gd name="connsiteY1" fmla="*/ 0 h 2209063"/>
              <a:gd name="connsiteX2" fmla="*/ 1828800 w 1828800"/>
              <a:gd name="connsiteY2" fmla="*/ 2209063 h 2209063"/>
              <a:gd name="connsiteX3" fmla="*/ 0 w 1828800"/>
              <a:gd name="connsiteY3" fmla="*/ 2209063 h 2209063"/>
              <a:gd name="connsiteX4" fmla="*/ 0 w 1828800"/>
              <a:gd name="connsiteY4" fmla="*/ 380263 h 2209063"/>
              <a:gd name="connsiteX0" fmla="*/ 924908 w 1828800"/>
              <a:gd name="connsiteY0" fmla="*/ 382959 h 2209063"/>
              <a:gd name="connsiteX1" fmla="*/ 1717025 w 1828800"/>
              <a:gd name="connsiteY1" fmla="*/ 0 h 2209063"/>
              <a:gd name="connsiteX2" fmla="*/ 1828800 w 1828800"/>
              <a:gd name="connsiteY2" fmla="*/ 2209063 h 2209063"/>
              <a:gd name="connsiteX3" fmla="*/ 0 w 1828800"/>
              <a:gd name="connsiteY3" fmla="*/ 2209063 h 2209063"/>
              <a:gd name="connsiteX4" fmla="*/ 924908 w 1828800"/>
              <a:gd name="connsiteY4" fmla="*/ 382959 h 2209063"/>
              <a:gd name="connsiteX0" fmla="*/ 998503 w 1828800"/>
              <a:gd name="connsiteY0" fmla="*/ 235483 h 2209063"/>
              <a:gd name="connsiteX1" fmla="*/ 1717025 w 1828800"/>
              <a:gd name="connsiteY1" fmla="*/ 0 h 2209063"/>
              <a:gd name="connsiteX2" fmla="*/ 1828800 w 1828800"/>
              <a:gd name="connsiteY2" fmla="*/ 2209063 h 2209063"/>
              <a:gd name="connsiteX3" fmla="*/ 0 w 1828800"/>
              <a:gd name="connsiteY3" fmla="*/ 2209063 h 2209063"/>
              <a:gd name="connsiteX4" fmla="*/ 998503 w 1828800"/>
              <a:gd name="connsiteY4" fmla="*/ 235483 h 2209063"/>
              <a:gd name="connsiteX0" fmla="*/ 998503 w 1828800"/>
              <a:gd name="connsiteY0" fmla="*/ 248293 h 2221873"/>
              <a:gd name="connsiteX1" fmla="*/ 1661143 w 1828800"/>
              <a:gd name="connsiteY1" fmla="*/ 0 h 2221873"/>
              <a:gd name="connsiteX2" fmla="*/ 1828800 w 1828800"/>
              <a:gd name="connsiteY2" fmla="*/ 2221873 h 2221873"/>
              <a:gd name="connsiteX3" fmla="*/ 0 w 1828800"/>
              <a:gd name="connsiteY3" fmla="*/ 2221873 h 2221873"/>
              <a:gd name="connsiteX4" fmla="*/ 998503 w 1828800"/>
              <a:gd name="connsiteY4" fmla="*/ 248293 h 2221873"/>
              <a:gd name="connsiteX0" fmla="*/ 998503 w 1661143"/>
              <a:gd name="connsiteY0" fmla="*/ 248293 h 2221873"/>
              <a:gd name="connsiteX1" fmla="*/ 1661143 w 1661143"/>
              <a:gd name="connsiteY1" fmla="*/ 0 h 2221873"/>
              <a:gd name="connsiteX2" fmla="*/ 1415773 w 1661143"/>
              <a:gd name="connsiteY2" fmla="*/ 665380 h 2221873"/>
              <a:gd name="connsiteX3" fmla="*/ 0 w 1661143"/>
              <a:gd name="connsiteY3" fmla="*/ 2221873 h 2221873"/>
              <a:gd name="connsiteX4" fmla="*/ 998503 w 1661143"/>
              <a:gd name="connsiteY4" fmla="*/ 248293 h 2221873"/>
              <a:gd name="connsiteX0" fmla="*/ 258178 w 920818"/>
              <a:gd name="connsiteY0" fmla="*/ 248293 h 969558"/>
              <a:gd name="connsiteX1" fmla="*/ 920818 w 920818"/>
              <a:gd name="connsiteY1" fmla="*/ 0 h 969558"/>
              <a:gd name="connsiteX2" fmla="*/ 675448 w 920818"/>
              <a:gd name="connsiteY2" fmla="*/ 665380 h 969558"/>
              <a:gd name="connsiteX3" fmla="*/ 0 w 920818"/>
              <a:gd name="connsiteY3" fmla="*/ 969558 h 969558"/>
              <a:gd name="connsiteX4" fmla="*/ 258178 w 920818"/>
              <a:gd name="connsiteY4" fmla="*/ 248293 h 96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818" h="969558">
                <a:moveTo>
                  <a:pt x="258178" y="248293"/>
                </a:moveTo>
                <a:lnTo>
                  <a:pt x="920818" y="0"/>
                </a:lnTo>
                <a:lnTo>
                  <a:pt x="675448" y="665380"/>
                </a:lnTo>
                <a:lnTo>
                  <a:pt x="0" y="969558"/>
                </a:lnTo>
                <a:lnTo>
                  <a:pt x="258178" y="248293"/>
                </a:lnTo>
                <a:close/>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5468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2C7EB-466E-4C9F-81BA-7F49899B2D20}"/>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C5F1907-099F-45B1-8D16-BDC5FA314FC5}"/>
              </a:ext>
            </a:extLst>
          </p:cNvPr>
          <p:cNvSpPr>
            <a:spLocks noGrp="1"/>
          </p:cNvSpPr>
          <p:nvPr>
            <p:ph type="ftr" sz="quarter" idx="11"/>
          </p:nvPr>
        </p:nvSpPr>
        <p:spPr/>
        <p:txBody>
          <a:bodyPr/>
          <a:lstStyle/>
          <a:p>
            <a:endParaRPr lang="en-US"/>
          </a:p>
        </p:txBody>
      </p:sp>
      <p:sp>
        <p:nvSpPr>
          <p:cNvPr id="10" name="Isosceles Triangle 9">
            <a:extLst>
              <a:ext uri="{FF2B5EF4-FFF2-40B4-BE49-F238E27FC236}">
                <a16:creationId xmlns:a16="http://schemas.microsoft.com/office/drawing/2014/main" id="{E8E4D540-A830-4B51-87CE-1DD285DF3F89}"/>
              </a:ext>
            </a:extLst>
          </p:cNvPr>
          <p:cNvSpPr/>
          <p:nvPr userDrawn="1"/>
        </p:nvSpPr>
        <p:spPr>
          <a:xfrm>
            <a:off x="9851923" y="5889523"/>
            <a:ext cx="2340077" cy="968477"/>
          </a:xfrm>
          <a:prstGeom prst="triangle">
            <a:avLst>
              <a:gd name="adj" fmla="val 100000"/>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48EE11E2-928E-4F36-AB73-8BD0A7915281}"/>
              </a:ext>
            </a:extLst>
          </p:cNvPr>
          <p:cNvSpPr>
            <a:spLocks noGrp="1"/>
          </p:cNvSpPr>
          <p:nvPr>
            <p:ph type="sldNum" sz="quarter" idx="4"/>
          </p:nvPr>
        </p:nvSpPr>
        <p:spPr>
          <a:xfrm>
            <a:off x="9043221" y="6346518"/>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3D3C4EEC-F499-4A7F-B67B-5709763315B6}" type="slidenum">
              <a:rPr lang="en-US" smtClean="0"/>
              <a:pPr/>
              <a:t>‹#›</a:t>
            </a:fld>
            <a:endParaRPr lang="en-US"/>
          </a:p>
        </p:txBody>
      </p:sp>
      <p:sp>
        <p:nvSpPr>
          <p:cNvPr id="12" name="Rectangle 16">
            <a:extLst>
              <a:ext uri="{FF2B5EF4-FFF2-40B4-BE49-F238E27FC236}">
                <a16:creationId xmlns:a16="http://schemas.microsoft.com/office/drawing/2014/main" id="{B1952AD4-C767-4E56-88BD-BCBA4668AD6F}"/>
              </a:ext>
            </a:extLst>
          </p:cNvPr>
          <p:cNvSpPr>
            <a:spLocks noChangeAspect="1"/>
          </p:cNvSpPr>
          <p:nvPr userDrawn="1"/>
        </p:nvSpPr>
        <p:spPr>
          <a:xfrm rot="2767505">
            <a:off x="11354411" y="6265230"/>
            <a:ext cx="525780" cy="55361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380263 h 2209063"/>
              <a:gd name="connsiteX1" fmla="*/ 1717025 w 1828800"/>
              <a:gd name="connsiteY1" fmla="*/ 0 h 2209063"/>
              <a:gd name="connsiteX2" fmla="*/ 1828800 w 1828800"/>
              <a:gd name="connsiteY2" fmla="*/ 2209063 h 2209063"/>
              <a:gd name="connsiteX3" fmla="*/ 0 w 1828800"/>
              <a:gd name="connsiteY3" fmla="*/ 2209063 h 2209063"/>
              <a:gd name="connsiteX4" fmla="*/ 0 w 1828800"/>
              <a:gd name="connsiteY4" fmla="*/ 380263 h 2209063"/>
              <a:gd name="connsiteX0" fmla="*/ 924908 w 1828800"/>
              <a:gd name="connsiteY0" fmla="*/ 382959 h 2209063"/>
              <a:gd name="connsiteX1" fmla="*/ 1717025 w 1828800"/>
              <a:gd name="connsiteY1" fmla="*/ 0 h 2209063"/>
              <a:gd name="connsiteX2" fmla="*/ 1828800 w 1828800"/>
              <a:gd name="connsiteY2" fmla="*/ 2209063 h 2209063"/>
              <a:gd name="connsiteX3" fmla="*/ 0 w 1828800"/>
              <a:gd name="connsiteY3" fmla="*/ 2209063 h 2209063"/>
              <a:gd name="connsiteX4" fmla="*/ 924908 w 1828800"/>
              <a:gd name="connsiteY4" fmla="*/ 382959 h 2209063"/>
              <a:gd name="connsiteX0" fmla="*/ 998503 w 1828800"/>
              <a:gd name="connsiteY0" fmla="*/ 235483 h 2209063"/>
              <a:gd name="connsiteX1" fmla="*/ 1717025 w 1828800"/>
              <a:gd name="connsiteY1" fmla="*/ 0 h 2209063"/>
              <a:gd name="connsiteX2" fmla="*/ 1828800 w 1828800"/>
              <a:gd name="connsiteY2" fmla="*/ 2209063 h 2209063"/>
              <a:gd name="connsiteX3" fmla="*/ 0 w 1828800"/>
              <a:gd name="connsiteY3" fmla="*/ 2209063 h 2209063"/>
              <a:gd name="connsiteX4" fmla="*/ 998503 w 1828800"/>
              <a:gd name="connsiteY4" fmla="*/ 235483 h 2209063"/>
              <a:gd name="connsiteX0" fmla="*/ 998503 w 1828800"/>
              <a:gd name="connsiteY0" fmla="*/ 248293 h 2221873"/>
              <a:gd name="connsiteX1" fmla="*/ 1661143 w 1828800"/>
              <a:gd name="connsiteY1" fmla="*/ 0 h 2221873"/>
              <a:gd name="connsiteX2" fmla="*/ 1828800 w 1828800"/>
              <a:gd name="connsiteY2" fmla="*/ 2221873 h 2221873"/>
              <a:gd name="connsiteX3" fmla="*/ 0 w 1828800"/>
              <a:gd name="connsiteY3" fmla="*/ 2221873 h 2221873"/>
              <a:gd name="connsiteX4" fmla="*/ 998503 w 1828800"/>
              <a:gd name="connsiteY4" fmla="*/ 248293 h 2221873"/>
              <a:gd name="connsiteX0" fmla="*/ 998503 w 1661143"/>
              <a:gd name="connsiteY0" fmla="*/ 248293 h 2221873"/>
              <a:gd name="connsiteX1" fmla="*/ 1661143 w 1661143"/>
              <a:gd name="connsiteY1" fmla="*/ 0 h 2221873"/>
              <a:gd name="connsiteX2" fmla="*/ 1415773 w 1661143"/>
              <a:gd name="connsiteY2" fmla="*/ 665380 h 2221873"/>
              <a:gd name="connsiteX3" fmla="*/ 0 w 1661143"/>
              <a:gd name="connsiteY3" fmla="*/ 2221873 h 2221873"/>
              <a:gd name="connsiteX4" fmla="*/ 998503 w 1661143"/>
              <a:gd name="connsiteY4" fmla="*/ 248293 h 2221873"/>
              <a:gd name="connsiteX0" fmla="*/ 258178 w 920818"/>
              <a:gd name="connsiteY0" fmla="*/ 248293 h 969558"/>
              <a:gd name="connsiteX1" fmla="*/ 920818 w 920818"/>
              <a:gd name="connsiteY1" fmla="*/ 0 h 969558"/>
              <a:gd name="connsiteX2" fmla="*/ 675448 w 920818"/>
              <a:gd name="connsiteY2" fmla="*/ 665380 h 969558"/>
              <a:gd name="connsiteX3" fmla="*/ 0 w 920818"/>
              <a:gd name="connsiteY3" fmla="*/ 969558 h 969558"/>
              <a:gd name="connsiteX4" fmla="*/ 258178 w 920818"/>
              <a:gd name="connsiteY4" fmla="*/ 248293 h 96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818" h="969558">
                <a:moveTo>
                  <a:pt x="258178" y="248293"/>
                </a:moveTo>
                <a:lnTo>
                  <a:pt x="920818" y="0"/>
                </a:lnTo>
                <a:lnTo>
                  <a:pt x="675448" y="665380"/>
                </a:lnTo>
                <a:lnTo>
                  <a:pt x="0" y="969558"/>
                </a:lnTo>
                <a:lnTo>
                  <a:pt x="258178" y="248293"/>
                </a:lnTo>
                <a:close/>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830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9779D3F-A3B0-42A7-B9EB-7C8A379F597D}"/>
              </a:ext>
            </a:extLst>
          </p:cNvPr>
          <p:cNvSpPr>
            <a:spLocks noGrp="1"/>
          </p:cNvSpPr>
          <p:nvPr>
            <p:ph type="ftr" sz="quarter" idx="11"/>
          </p:nvPr>
        </p:nvSpPr>
        <p:spPr/>
        <p:txBody>
          <a:bodyPr/>
          <a:lstStyle/>
          <a:p>
            <a:endParaRPr lang="en-US"/>
          </a:p>
        </p:txBody>
      </p:sp>
      <p:sp>
        <p:nvSpPr>
          <p:cNvPr id="9" name="Isosceles Triangle 8">
            <a:extLst>
              <a:ext uri="{FF2B5EF4-FFF2-40B4-BE49-F238E27FC236}">
                <a16:creationId xmlns:a16="http://schemas.microsoft.com/office/drawing/2014/main" id="{45BA4DA8-F2BF-43BA-893C-133E029331E3}"/>
              </a:ext>
            </a:extLst>
          </p:cNvPr>
          <p:cNvSpPr/>
          <p:nvPr userDrawn="1"/>
        </p:nvSpPr>
        <p:spPr>
          <a:xfrm>
            <a:off x="9851923" y="5889523"/>
            <a:ext cx="2340077" cy="968477"/>
          </a:xfrm>
          <a:prstGeom prst="triangle">
            <a:avLst>
              <a:gd name="adj" fmla="val 100000"/>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C6F1265A-D76F-4353-ADD0-1A38C97A46BC}"/>
              </a:ext>
            </a:extLst>
          </p:cNvPr>
          <p:cNvSpPr>
            <a:spLocks noGrp="1"/>
          </p:cNvSpPr>
          <p:nvPr>
            <p:ph type="sldNum" sz="quarter" idx="4"/>
          </p:nvPr>
        </p:nvSpPr>
        <p:spPr>
          <a:xfrm>
            <a:off x="9043221" y="6346518"/>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3D3C4EEC-F499-4A7F-B67B-5709763315B6}" type="slidenum">
              <a:rPr lang="en-US" smtClean="0"/>
              <a:pPr/>
              <a:t>‹#›</a:t>
            </a:fld>
            <a:endParaRPr lang="en-US"/>
          </a:p>
        </p:txBody>
      </p:sp>
      <p:sp>
        <p:nvSpPr>
          <p:cNvPr id="11" name="Rectangle 16">
            <a:extLst>
              <a:ext uri="{FF2B5EF4-FFF2-40B4-BE49-F238E27FC236}">
                <a16:creationId xmlns:a16="http://schemas.microsoft.com/office/drawing/2014/main" id="{60CC4A64-ADE8-4E67-87AE-21D7A9EA3831}"/>
              </a:ext>
            </a:extLst>
          </p:cNvPr>
          <p:cNvSpPr>
            <a:spLocks noChangeAspect="1"/>
          </p:cNvSpPr>
          <p:nvPr userDrawn="1"/>
        </p:nvSpPr>
        <p:spPr>
          <a:xfrm rot="2767505">
            <a:off x="11354411" y="6265230"/>
            <a:ext cx="525780" cy="55361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380263 h 2209063"/>
              <a:gd name="connsiteX1" fmla="*/ 1717025 w 1828800"/>
              <a:gd name="connsiteY1" fmla="*/ 0 h 2209063"/>
              <a:gd name="connsiteX2" fmla="*/ 1828800 w 1828800"/>
              <a:gd name="connsiteY2" fmla="*/ 2209063 h 2209063"/>
              <a:gd name="connsiteX3" fmla="*/ 0 w 1828800"/>
              <a:gd name="connsiteY3" fmla="*/ 2209063 h 2209063"/>
              <a:gd name="connsiteX4" fmla="*/ 0 w 1828800"/>
              <a:gd name="connsiteY4" fmla="*/ 380263 h 2209063"/>
              <a:gd name="connsiteX0" fmla="*/ 924908 w 1828800"/>
              <a:gd name="connsiteY0" fmla="*/ 382959 h 2209063"/>
              <a:gd name="connsiteX1" fmla="*/ 1717025 w 1828800"/>
              <a:gd name="connsiteY1" fmla="*/ 0 h 2209063"/>
              <a:gd name="connsiteX2" fmla="*/ 1828800 w 1828800"/>
              <a:gd name="connsiteY2" fmla="*/ 2209063 h 2209063"/>
              <a:gd name="connsiteX3" fmla="*/ 0 w 1828800"/>
              <a:gd name="connsiteY3" fmla="*/ 2209063 h 2209063"/>
              <a:gd name="connsiteX4" fmla="*/ 924908 w 1828800"/>
              <a:gd name="connsiteY4" fmla="*/ 382959 h 2209063"/>
              <a:gd name="connsiteX0" fmla="*/ 998503 w 1828800"/>
              <a:gd name="connsiteY0" fmla="*/ 235483 h 2209063"/>
              <a:gd name="connsiteX1" fmla="*/ 1717025 w 1828800"/>
              <a:gd name="connsiteY1" fmla="*/ 0 h 2209063"/>
              <a:gd name="connsiteX2" fmla="*/ 1828800 w 1828800"/>
              <a:gd name="connsiteY2" fmla="*/ 2209063 h 2209063"/>
              <a:gd name="connsiteX3" fmla="*/ 0 w 1828800"/>
              <a:gd name="connsiteY3" fmla="*/ 2209063 h 2209063"/>
              <a:gd name="connsiteX4" fmla="*/ 998503 w 1828800"/>
              <a:gd name="connsiteY4" fmla="*/ 235483 h 2209063"/>
              <a:gd name="connsiteX0" fmla="*/ 998503 w 1828800"/>
              <a:gd name="connsiteY0" fmla="*/ 248293 h 2221873"/>
              <a:gd name="connsiteX1" fmla="*/ 1661143 w 1828800"/>
              <a:gd name="connsiteY1" fmla="*/ 0 h 2221873"/>
              <a:gd name="connsiteX2" fmla="*/ 1828800 w 1828800"/>
              <a:gd name="connsiteY2" fmla="*/ 2221873 h 2221873"/>
              <a:gd name="connsiteX3" fmla="*/ 0 w 1828800"/>
              <a:gd name="connsiteY3" fmla="*/ 2221873 h 2221873"/>
              <a:gd name="connsiteX4" fmla="*/ 998503 w 1828800"/>
              <a:gd name="connsiteY4" fmla="*/ 248293 h 2221873"/>
              <a:gd name="connsiteX0" fmla="*/ 998503 w 1661143"/>
              <a:gd name="connsiteY0" fmla="*/ 248293 h 2221873"/>
              <a:gd name="connsiteX1" fmla="*/ 1661143 w 1661143"/>
              <a:gd name="connsiteY1" fmla="*/ 0 h 2221873"/>
              <a:gd name="connsiteX2" fmla="*/ 1415773 w 1661143"/>
              <a:gd name="connsiteY2" fmla="*/ 665380 h 2221873"/>
              <a:gd name="connsiteX3" fmla="*/ 0 w 1661143"/>
              <a:gd name="connsiteY3" fmla="*/ 2221873 h 2221873"/>
              <a:gd name="connsiteX4" fmla="*/ 998503 w 1661143"/>
              <a:gd name="connsiteY4" fmla="*/ 248293 h 2221873"/>
              <a:gd name="connsiteX0" fmla="*/ 258178 w 920818"/>
              <a:gd name="connsiteY0" fmla="*/ 248293 h 969558"/>
              <a:gd name="connsiteX1" fmla="*/ 920818 w 920818"/>
              <a:gd name="connsiteY1" fmla="*/ 0 h 969558"/>
              <a:gd name="connsiteX2" fmla="*/ 675448 w 920818"/>
              <a:gd name="connsiteY2" fmla="*/ 665380 h 969558"/>
              <a:gd name="connsiteX3" fmla="*/ 0 w 920818"/>
              <a:gd name="connsiteY3" fmla="*/ 969558 h 969558"/>
              <a:gd name="connsiteX4" fmla="*/ 258178 w 920818"/>
              <a:gd name="connsiteY4" fmla="*/ 248293 h 96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818" h="969558">
                <a:moveTo>
                  <a:pt x="258178" y="248293"/>
                </a:moveTo>
                <a:lnTo>
                  <a:pt x="920818" y="0"/>
                </a:lnTo>
                <a:lnTo>
                  <a:pt x="675448" y="665380"/>
                </a:lnTo>
                <a:lnTo>
                  <a:pt x="0" y="969558"/>
                </a:lnTo>
                <a:lnTo>
                  <a:pt x="258178" y="248293"/>
                </a:lnTo>
                <a:close/>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118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735E4-3B4D-4703-BD90-5E2A4470CE9D}"/>
              </a:ext>
            </a:extLst>
          </p:cNvPr>
          <p:cNvSpPr>
            <a:spLocks noGrp="1"/>
          </p:cNvSpPr>
          <p:nvPr>
            <p:ph type="title"/>
          </p:nvPr>
        </p:nvSpPr>
        <p:spPr>
          <a:xfrm>
            <a:off x="839787" y="457200"/>
            <a:ext cx="4666277" cy="1600200"/>
          </a:xfrm>
        </p:spPr>
        <p:txBody>
          <a:bodyPr anchor="ctr" anchorCtr="0">
            <a:no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3D5CF371-A558-4749-8644-E64FED629F80}"/>
              </a:ext>
            </a:extLst>
          </p:cNvPr>
          <p:cNvSpPr>
            <a:spLocks noGrp="1"/>
          </p:cNvSpPr>
          <p:nvPr>
            <p:ph idx="1"/>
          </p:nvPr>
        </p:nvSpPr>
        <p:spPr>
          <a:xfrm>
            <a:off x="5183188" y="2057400"/>
            <a:ext cx="6172200" cy="380365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39A40F-9130-407D-A28B-CA82AD70A942}"/>
              </a:ext>
            </a:extLst>
          </p:cNvPr>
          <p:cNvSpPr>
            <a:spLocks noGrp="1"/>
          </p:cNvSpPr>
          <p:nvPr>
            <p:ph type="body" sz="half" idx="2"/>
          </p:nvPr>
        </p:nvSpPr>
        <p:spPr>
          <a:xfrm>
            <a:off x="839788" y="2057400"/>
            <a:ext cx="4114800"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9535906-7EA7-4EF1-BC13-AE045D00C603}"/>
              </a:ext>
            </a:extLst>
          </p:cNvPr>
          <p:cNvSpPr>
            <a:spLocks noGrp="1"/>
          </p:cNvSpPr>
          <p:nvPr>
            <p:ph type="ftr" sz="quarter" idx="11"/>
          </p:nvPr>
        </p:nvSpPr>
        <p:spPr/>
        <p:txBody>
          <a:bodyPr/>
          <a:lstStyle/>
          <a:p>
            <a:endParaRPr lang="en-US"/>
          </a:p>
        </p:txBody>
      </p:sp>
      <p:sp>
        <p:nvSpPr>
          <p:cNvPr id="20" name="Isosceles Triangle 19">
            <a:extLst>
              <a:ext uri="{FF2B5EF4-FFF2-40B4-BE49-F238E27FC236}">
                <a16:creationId xmlns:a16="http://schemas.microsoft.com/office/drawing/2014/main" id="{DC33F035-8D68-4AAD-8431-F2E871255446}"/>
              </a:ext>
            </a:extLst>
          </p:cNvPr>
          <p:cNvSpPr/>
          <p:nvPr userDrawn="1"/>
        </p:nvSpPr>
        <p:spPr>
          <a:xfrm>
            <a:off x="9851923" y="5889523"/>
            <a:ext cx="2340077" cy="968477"/>
          </a:xfrm>
          <a:prstGeom prst="triangle">
            <a:avLst>
              <a:gd name="adj" fmla="val 100000"/>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6C27F41C-6EC1-4F5A-AF25-1D705188A5A8}"/>
              </a:ext>
            </a:extLst>
          </p:cNvPr>
          <p:cNvSpPr>
            <a:spLocks noGrp="1"/>
          </p:cNvSpPr>
          <p:nvPr>
            <p:ph type="sldNum" sz="quarter" idx="4"/>
          </p:nvPr>
        </p:nvSpPr>
        <p:spPr>
          <a:xfrm>
            <a:off x="9043221" y="6346518"/>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3D3C4EEC-F499-4A7F-B67B-5709763315B6}" type="slidenum">
              <a:rPr lang="en-US" smtClean="0"/>
              <a:pPr/>
              <a:t>‹#›</a:t>
            </a:fld>
            <a:endParaRPr lang="en-US"/>
          </a:p>
        </p:txBody>
      </p:sp>
      <p:sp>
        <p:nvSpPr>
          <p:cNvPr id="22" name="Rectangle 16">
            <a:extLst>
              <a:ext uri="{FF2B5EF4-FFF2-40B4-BE49-F238E27FC236}">
                <a16:creationId xmlns:a16="http://schemas.microsoft.com/office/drawing/2014/main" id="{A86927A3-FD13-4380-A59A-1A341F4B6B34}"/>
              </a:ext>
            </a:extLst>
          </p:cNvPr>
          <p:cNvSpPr>
            <a:spLocks noChangeAspect="1"/>
          </p:cNvSpPr>
          <p:nvPr userDrawn="1"/>
        </p:nvSpPr>
        <p:spPr>
          <a:xfrm rot="2767505">
            <a:off x="11354411" y="6265230"/>
            <a:ext cx="525780" cy="55361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380263 h 2209063"/>
              <a:gd name="connsiteX1" fmla="*/ 1717025 w 1828800"/>
              <a:gd name="connsiteY1" fmla="*/ 0 h 2209063"/>
              <a:gd name="connsiteX2" fmla="*/ 1828800 w 1828800"/>
              <a:gd name="connsiteY2" fmla="*/ 2209063 h 2209063"/>
              <a:gd name="connsiteX3" fmla="*/ 0 w 1828800"/>
              <a:gd name="connsiteY3" fmla="*/ 2209063 h 2209063"/>
              <a:gd name="connsiteX4" fmla="*/ 0 w 1828800"/>
              <a:gd name="connsiteY4" fmla="*/ 380263 h 2209063"/>
              <a:gd name="connsiteX0" fmla="*/ 924908 w 1828800"/>
              <a:gd name="connsiteY0" fmla="*/ 382959 h 2209063"/>
              <a:gd name="connsiteX1" fmla="*/ 1717025 w 1828800"/>
              <a:gd name="connsiteY1" fmla="*/ 0 h 2209063"/>
              <a:gd name="connsiteX2" fmla="*/ 1828800 w 1828800"/>
              <a:gd name="connsiteY2" fmla="*/ 2209063 h 2209063"/>
              <a:gd name="connsiteX3" fmla="*/ 0 w 1828800"/>
              <a:gd name="connsiteY3" fmla="*/ 2209063 h 2209063"/>
              <a:gd name="connsiteX4" fmla="*/ 924908 w 1828800"/>
              <a:gd name="connsiteY4" fmla="*/ 382959 h 2209063"/>
              <a:gd name="connsiteX0" fmla="*/ 998503 w 1828800"/>
              <a:gd name="connsiteY0" fmla="*/ 235483 h 2209063"/>
              <a:gd name="connsiteX1" fmla="*/ 1717025 w 1828800"/>
              <a:gd name="connsiteY1" fmla="*/ 0 h 2209063"/>
              <a:gd name="connsiteX2" fmla="*/ 1828800 w 1828800"/>
              <a:gd name="connsiteY2" fmla="*/ 2209063 h 2209063"/>
              <a:gd name="connsiteX3" fmla="*/ 0 w 1828800"/>
              <a:gd name="connsiteY3" fmla="*/ 2209063 h 2209063"/>
              <a:gd name="connsiteX4" fmla="*/ 998503 w 1828800"/>
              <a:gd name="connsiteY4" fmla="*/ 235483 h 2209063"/>
              <a:gd name="connsiteX0" fmla="*/ 998503 w 1828800"/>
              <a:gd name="connsiteY0" fmla="*/ 248293 h 2221873"/>
              <a:gd name="connsiteX1" fmla="*/ 1661143 w 1828800"/>
              <a:gd name="connsiteY1" fmla="*/ 0 h 2221873"/>
              <a:gd name="connsiteX2" fmla="*/ 1828800 w 1828800"/>
              <a:gd name="connsiteY2" fmla="*/ 2221873 h 2221873"/>
              <a:gd name="connsiteX3" fmla="*/ 0 w 1828800"/>
              <a:gd name="connsiteY3" fmla="*/ 2221873 h 2221873"/>
              <a:gd name="connsiteX4" fmla="*/ 998503 w 1828800"/>
              <a:gd name="connsiteY4" fmla="*/ 248293 h 2221873"/>
              <a:gd name="connsiteX0" fmla="*/ 998503 w 1661143"/>
              <a:gd name="connsiteY0" fmla="*/ 248293 h 2221873"/>
              <a:gd name="connsiteX1" fmla="*/ 1661143 w 1661143"/>
              <a:gd name="connsiteY1" fmla="*/ 0 h 2221873"/>
              <a:gd name="connsiteX2" fmla="*/ 1415773 w 1661143"/>
              <a:gd name="connsiteY2" fmla="*/ 665380 h 2221873"/>
              <a:gd name="connsiteX3" fmla="*/ 0 w 1661143"/>
              <a:gd name="connsiteY3" fmla="*/ 2221873 h 2221873"/>
              <a:gd name="connsiteX4" fmla="*/ 998503 w 1661143"/>
              <a:gd name="connsiteY4" fmla="*/ 248293 h 2221873"/>
              <a:gd name="connsiteX0" fmla="*/ 258178 w 920818"/>
              <a:gd name="connsiteY0" fmla="*/ 248293 h 969558"/>
              <a:gd name="connsiteX1" fmla="*/ 920818 w 920818"/>
              <a:gd name="connsiteY1" fmla="*/ 0 h 969558"/>
              <a:gd name="connsiteX2" fmla="*/ 675448 w 920818"/>
              <a:gd name="connsiteY2" fmla="*/ 665380 h 969558"/>
              <a:gd name="connsiteX3" fmla="*/ 0 w 920818"/>
              <a:gd name="connsiteY3" fmla="*/ 969558 h 969558"/>
              <a:gd name="connsiteX4" fmla="*/ 258178 w 920818"/>
              <a:gd name="connsiteY4" fmla="*/ 248293 h 96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818" h="969558">
                <a:moveTo>
                  <a:pt x="258178" y="248293"/>
                </a:moveTo>
                <a:lnTo>
                  <a:pt x="920818" y="0"/>
                </a:lnTo>
                <a:lnTo>
                  <a:pt x="675448" y="665380"/>
                </a:lnTo>
                <a:lnTo>
                  <a:pt x="0" y="969558"/>
                </a:lnTo>
                <a:lnTo>
                  <a:pt x="258178" y="248293"/>
                </a:lnTo>
                <a:close/>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471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9A1A-DD4C-4C4A-AA1D-A9635804A5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2ECB59-015C-4126-B313-6219B5C4E7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AC40F-1D83-41C4-9F93-3E01A2A70008}"/>
              </a:ext>
            </a:extLst>
          </p:cNvPr>
          <p:cNvSpPr>
            <a:spLocks noGrp="1"/>
          </p:cNvSpPr>
          <p:nvPr>
            <p:ph type="dt" sz="half" idx="10"/>
          </p:nvPr>
        </p:nvSpPr>
        <p:spPr/>
        <p:txBody>
          <a:bodyPr/>
          <a:lstStyle/>
          <a:p>
            <a:fld id="{1935AD4F-87F3-4498-ACF5-A2B4D56F32C8}" type="datetimeFigureOut">
              <a:rPr lang="en-US" smtClean="0"/>
              <a:t>11/19/2020</a:t>
            </a:fld>
            <a:endParaRPr lang="en-US"/>
          </a:p>
        </p:txBody>
      </p:sp>
      <p:sp>
        <p:nvSpPr>
          <p:cNvPr id="5" name="Footer Placeholder 4">
            <a:extLst>
              <a:ext uri="{FF2B5EF4-FFF2-40B4-BE49-F238E27FC236}">
                <a16:creationId xmlns:a16="http://schemas.microsoft.com/office/drawing/2014/main" id="{140D4964-FB14-4D26-8BA3-EF44BFD09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B4492-CC9C-4AC8-9B40-28F78440A4B1}"/>
              </a:ext>
            </a:extLst>
          </p:cNvPr>
          <p:cNvSpPr>
            <a:spLocks noGrp="1"/>
          </p:cNvSpPr>
          <p:nvPr>
            <p:ph type="sldNum" sz="quarter" idx="12"/>
          </p:nvPr>
        </p:nvSpPr>
        <p:spPr/>
        <p:txBody>
          <a:bodyPr/>
          <a:lstStyle/>
          <a:p>
            <a:fld id="{A8831773-37AF-44AD-9F01-6ED72DE205A4}" type="slidenum">
              <a:rPr lang="en-US" smtClean="0"/>
              <a:t>‹#›</a:t>
            </a:fld>
            <a:endParaRPr lang="en-US"/>
          </a:p>
        </p:txBody>
      </p:sp>
    </p:spTree>
    <p:extLst>
      <p:ext uri="{BB962C8B-B14F-4D97-AF65-F5344CB8AC3E}">
        <p14:creationId xmlns:p14="http://schemas.microsoft.com/office/powerpoint/2010/main" val="560592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75D83F-42A1-4061-BF4E-B637160762A5}"/>
              </a:ext>
              <a:ext uri="{C183D7F6-B498-43B3-948B-1728B52AA6E4}">
                <adec:decorative xmlns:adec="http://schemas.microsoft.com/office/drawing/2017/decorative" val="1"/>
              </a:ext>
            </a:extLst>
          </p:cNvPr>
          <p:cNvGrpSpPr/>
          <p:nvPr userDrawn="1"/>
        </p:nvGrpSpPr>
        <p:grpSpPr>
          <a:xfrm>
            <a:off x="6339838" y="756345"/>
            <a:ext cx="4696373" cy="5150407"/>
            <a:chOff x="6339838" y="756345"/>
            <a:chExt cx="4696373" cy="5150407"/>
          </a:xfrm>
          <a:effectLst>
            <a:outerShdw blurRad="190500" dist="38100" dir="5400000" algn="t" rotWithShape="0">
              <a:prstClr val="black">
                <a:alpha val="80000"/>
              </a:prstClr>
            </a:outerShdw>
          </a:effectLst>
        </p:grpSpPr>
        <p:sp>
          <p:nvSpPr>
            <p:cNvPr id="10" name="Freeform: Shape 9">
              <a:extLst>
                <a:ext uri="{FF2B5EF4-FFF2-40B4-BE49-F238E27FC236}">
                  <a16:creationId xmlns:a16="http://schemas.microsoft.com/office/drawing/2014/main" id="{33BC8432-BBB2-48AB-BA92-9FF03D2C49DF}"/>
                </a:ext>
              </a:extLst>
            </p:cNvPr>
            <p:cNvSpPr/>
            <p:nvPr/>
          </p:nvSpPr>
          <p:spPr>
            <a:xfrm rot="509715">
              <a:off x="6339838" y="756345"/>
              <a:ext cx="4696373" cy="5150407"/>
            </a:xfrm>
            <a:custGeom>
              <a:avLst/>
              <a:gdLst>
                <a:gd name="connsiteX0" fmla="*/ 10460 w 4616448"/>
                <a:gd name="connsiteY0" fmla="*/ 10460 h 5062755"/>
                <a:gd name="connsiteX1" fmla="*/ 4615473 w 4616448"/>
                <a:gd name="connsiteY1" fmla="*/ 10460 h 5062755"/>
                <a:gd name="connsiteX2" fmla="*/ 4615473 w 4616448"/>
                <a:gd name="connsiteY2" fmla="*/ 5061779 h 5062755"/>
                <a:gd name="connsiteX3" fmla="*/ 10460 w 4616448"/>
                <a:gd name="connsiteY3" fmla="*/ 5061779 h 5062755"/>
              </a:gdLst>
              <a:ahLst/>
              <a:cxnLst>
                <a:cxn ang="0">
                  <a:pos x="connsiteX0" y="connsiteY0"/>
                </a:cxn>
                <a:cxn ang="0">
                  <a:pos x="connsiteX1" y="connsiteY1"/>
                </a:cxn>
                <a:cxn ang="0">
                  <a:pos x="connsiteX2" y="connsiteY2"/>
                </a:cxn>
                <a:cxn ang="0">
                  <a:pos x="connsiteX3" y="connsiteY3"/>
                </a:cxn>
              </a:cxnLst>
              <a:rect l="l" t="t" r="r" b="b"/>
              <a:pathLst>
                <a:path w="4616448" h="5062755">
                  <a:moveTo>
                    <a:pt x="10460" y="10460"/>
                  </a:moveTo>
                  <a:lnTo>
                    <a:pt x="4615473" y="10460"/>
                  </a:lnTo>
                  <a:lnTo>
                    <a:pt x="4615473" y="5061779"/>
                  </a:lnTo>
                  <a:lnTo>
                    <a:pt x="10460" y="5061779"/>
                  </a:lnTo>
                  <a:close/>
                </a:path>
              </a:pathLst>
            </a:custGeom>
            <a:solidFill>
              <a:srgbClr val="F2F2F2"/>
            </a:solidFill>
            <a:ln w="9525" cap="flat">
              <a:noFill/>
              <a:prstDash val="solid"/>
              <a:miter/>
            </a:ln>
          </p:spPr>
          <p:txBody>
            <a:bodyPr rtlCol="0" anchor="ctr"/>
            <a:lstStyle/>
            <a:p>
              <a:endParaRPr lang="en-US" noProof="0"/>
            </a:p>
          </p:txBody>
        </p:sp>
        <p:sp>
          <p:nvSpPr>
            <p:cNvPr id="11" name="Freeform: Shape 10">
              <a:extLst>
                <a:ext uri="{FF2B5EF4-FFF2-40B4-BE49-F238E27FC236}">
                  <a16:creationId xmlns:a16="http://schemas.microsoft.com/office/drawing/2014/main" id="{71EA6058-8C25-4BB1-B255-B1305C4713A1}"/>
                </a:ext>
              </a:extLst>
            </p:cNvPr>
            <p:cNvSpPr/>
            <p:nvPr/>
          </p:nvSpPr>
          <p:spPr>
            <a:xfrm rot="509715">
              <a:off x="6541907" y="903594"/>
              <a:ext cx="4370039" cy="4398419"/>
            </a:xfrm>
            <a:custGeom>
              <a:avLst/>
              <a:gdLst>
                <a:gd name="connsiteX0" fmla="*/ 10460 w 4295668"/>
                <a:gd name="connsiteY0" fmla="*/ 10460 h 4323565"/>
                <a:gd name="connsiteX1" fmla="*/ 4285348 w 4295668"/>
                <a:gd name="connsiteY1" fmla="*/ 10460 h 4323565"/>
                <a:gd name="connsiteX2" fmla="*/ 4285348 w 4295668"/>
                <a:gd name="connsiteY2" fmla="*/ 4314779 h 4323565"/>
                <a:gd name="connsiteX3" fmla="*/ 10460 w 4295668"/>
                <a:gd name="connsiteY3" fmla="*/ 4314779 h 4323565"/>
              </a:gdLst>
              <a:ahLst/>
              <a:cxnLst>
                <a:cxn ang="0">
                  <a:pos x="connsiteX0" y="connsiteY0"/>
                </a:cxn>
                <a:cxn ang="0">
                  <a:pos x="connsiteX1" y="connsiteY1"/>
                </a:cxn>
                <a:cxn ang="0">
                  <a:pos x="connsiteX2" y="connsiteY2"/>
                </a:cxn>
                <a:cxn ang="0">
                  <a:pos x="connsiteX3" y="connsiteY3"/>
                </a:cxn>
              </a:cxnLst>
              <a:rect l="l" t="t" r="r" b="b"/>
              <a:pathLst>
                <a:path w="4295668" h="4323565">
                  <a:moveTo>
                    <a:pt x="10460" y="10460"/>
                  </a:moveTo>
                  <a:lnTo>
                    <a:pt x="4285348" y="10460"/>
                  </a:lnTo>
                  <a:lnTo>
                    <a:pt x="4285348" y="4314779"/>
                  </a:lnTo>
                  <a:lnTo>
                    <a:pt x="10460" y="4314779"/>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12" name="Freeform: Shape 11">
              <a:extLst>
                <a:ext uri="{FF2B5EF4-FFF2-40B4-BE49-F238E27FC236}">
                  <a16:creationId xmlns:a16="http://schemas.microsoft.com/office/drawing/2014/main" id="{120A832A-803F-4146-9399-1866120FCCF7}"/>
                </a:ext>
              </a:extLst>
            </p:cNvPr>
            <p:cNvSpPr/>
            <p:nvPr/>
          </p:nvSpPr>
          <p:spPr>
            <a:xfrm rot="509715">
              <a:off x="6591030" y="947323"/>
              <a:ext cx="4270720" cy="4270723"/>
            </a:xfrm>
            <a:custGeom>
              <a:avLst/>
              <a:gdLst>
                <a:gd name="connsiteX0" fmla="*/ 8185 w 4198039"/>
                <a:gd name="connsiteY0" fmla="*/ 8185 h 4198042"/>
                <a:gd name="connsiteX1" fmla="*/ 4197019 w 4198039"/>
                <a:gd name="connsiteY1" fmla="*/ 8185 h 4198042"/>
                <a:gd name="connsiteX2" fmla="*/ 4197019 w 4198039"/>
                <a:gd name="connsiteY2" fmla="*/ 4197022 h 4198042"/>
                <a:gd name="connsiteX3" fmla="*/ 8185 w 4198039"/>
                <a:gd name="connsiteY3" fmla="*/ 4197022 h 4198042"/>
              </a:gdLst>
              <a:ahLst/>
              <a:cxnLst>
                <a:cxn ang="0">
                  <a:pos x="connsiteX0" y="connsiteY0"/>
                </a:cxn>
                <a:cxn ang="0">
                  <a:pos x="connsiteX1" y="connsiteY1"/>
                </a:cxn>
                <a:cxn ang="0">
                  <a:pos x="connsiteX2" y="connsiteY2"/>
                </a:cxn>
                <a:cxn ang="0">
                  <a:pos x="connsiteX3" y="connsiteY3"/>
                </a:cxn>
              </a:cxnLst>
              <a:rect l="l" t="t" r="r" b="b"/>
              <a:pathLst>
                <a:path w="4198039" h="4198042">
                  <a:moveTo>
                    <a:pt x="8185" y="8185"/>
                  </a:moveTo>
                  <a:lnTo>
                    <a:pt x="4197019" y="8185"/>
                  </a:lnTo>
                  <a:lnTo>
                    <a:pt x="4197019" y="4197022"/>
                  </a:lnTo>
                  <a:lnTo>
                    <a:pt x="8185" y="4197022"/>
                  </a:lnTo>
                  <a:close/>
                </a:path>
              </a:pathLst>
            </a:custGeom>
            <a:solidFill>
              <a:srgbClr val="000000"/>
            </a:solidFill>
            <a:ln w="7453" cap="flat">
              <a:solidFill>
                <a:srgbClr val="000000"/>
              </a:solidFill>
              <a:prstDash val="solid"/>
              <a:round/>
            </a:ln>
          </p:spPr>
          <p:txBody>
            <a:bodyPr rtlCol="0" anchor="ctr"/>
            <a:lstStyle/>
            <a:p>
              <a:endParaRPr lang="en-US" noProof="0"/>
            </a:p>
          </p:txBody>
        </p:sp>
      </p:grpSp>
      <p:sp>
        <p:nvSpPr>
          <p:cNvPr id="2" name="Title 1">
            <a:extLst>
              <a:ext uri="{FF2B5EF4-FFF2-40B4-BE49-F238E27FC236}">
                <a16:creationId xmlns:a16="http://schemas.microsoft.com/office/drawing/2014/main" id="{11D66E52-F333-455B-894F-CC504CE1AF80}"/>
              </a:ext>
            </a:extLst>
          </p:cNvPr>
          <p:cNvSpPr>
            <a:spLocks noGrp="1"/>
          </p:cNvSpPr>
          <p:nvPr>
            <p:ph type="title"/>
          </p:nvPr>
        </p:nvSpPr>
        <p:spPr>
          <a:xfrm>
            <a:off x="839788" y="457200"/>
            <a:ext cx="4973852" cy="1600200"/>
          </a:xfrm>
        </p:spPr>
        <p:txBody>
          <a:bodyPr anchor="ctr" anchorCtr="0">
            <a:noAutofit/>
          </a:bodyPr>
          <a:lstStyle>
            <a:lvl1pPr>
              <a:defRPr sz="4000"/>
            </a:lvl1pPr>
          </a:lstStyle>
          <a:p>
            <a:r>
              <a:rPr lang="en-US" noProof="0"/>
              <a:t>Click to edit Master title style</a:t>
            </a:r>
          </a:p>
        </p:txBody>
      </p:sp>
      <p:sp>
        <p:nvSpPr>
          <p:cNvPr id="3" name="Picture Placeholder 2">
            <a:extLst>
              <a:ext uri="{FF2B5EF4-FFF2-40B4-BE49-F238E27FC236}">
                <a16:creationId xmlns:a16="http://schemas.microsoft.com/office/drawing/2014/main" id="{00979B84-3ED2-412D-B24C-936283300B71}"/>
              </a:ext>
            </a:extLst>
          </p:cNvPr>
          <p:cNvSpPr>
            <a:spLocks noGrp="1"/>
          </p:cNvSpPr>
          <p:nvPr>
            <p:ph type="pic" idx="1" hasCustomPrompt="1"/>
          </p:nvPr>
        </p:nvSpPr>
        <p:spPr>
          <a:xfrm rot="506844">
            <a:off x="6639796" y="993549"/>
            <a:ext cx="4192979" cy="4188079"/>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8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4" name="Text Placeholder 3">
            <a:extLst>
              <a:ext uri="{FF2B5EF4-FFF2-40B4-BE49-F238E27FC236}">
                <a16:creationId xmlns:a16="http://schemas.microsoft.com/office/drawing/2014/main" id="{63BA7C19-DB59-463F-8A01-4E65F3A2E45D}"/>
              </a:ext>
            </a:extLst>
          </p:cNvPr>
          <p:cNvSpPr>
            <a:spLocks noGrp="1"/>
          </p:cNvSpPr>
          <p:nvPr>
            <p:ph type="body" sz="half" idx="2" hasCustomPrompt="1"/>
          </p:nvPr>
        </p:nvSpPr>
        <p:spPr>
          <a:xfrm>
            <a:off x="839788" y="2057400"/>
            <a:ext cx="4184496"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6" name="Footer Placeholder 5">
            <a:extLst>
              <a:ext uri="{FF2B5EF4-FFF2-40B4-BE49-F238E27FC236}">
                <a16:creationId xmlns:a16="http://schemas.microsoft.com/office/drawing/2014/main" id="{3FE27465-8EB4-431D-815A-57024E564975}"/>
              </a:ext>
            </a:extLst>
          </p:cNvPr>
          <p:cNvSpPr>
            <a:spLocks noGrp="1"/>
          </p:cNvSpPr>
          <p:nvPr>
            <p:ph type="ftr" sz="quarter" idx="11"/>
          </p:nvPr>
        </p:nvSpPr>
        <p:spPr/>
        <p:txBody>
          <a:bodyPr/>
          <a:lstStyle/>
          <a:p>
            <a:endParaRPr lang="en-US" noProof="0"/>
          </a:p>
        </p:txBody>
      </p:sp>
      <p:sp>
        <p:nvSpPr>
          <p:cNvPr id="13" name="Isosceles Triangle 12">
            <a:extLst>
              <a:ext uri="{FF2B5EF4-FFF2-40B4-BE49-F238E27FC236}">
                <a16:creationId xmlns:a16="http://schemas.microsoft.com/office/drawing/2014/main" id="{C442E8A1-54A4-4433-8D21-1D15AB6A3A9B}"/>
              </a:ext>
            </a:extLst>
          </p:cNvPr>
          <p:cNvSpPr/>
          <p:nvPr userDrawn="1"/>
        </p:nvSpPr>
        <p:spPr>
          <a:xfrm>
            <a:off x="9851923" y="5889523"/>
            <a:ext cx="2340077" cy="968477"/>
          </a:xfrm>
          <a:prstGeom prst="triangle">
            <a:avLst>
              <a:gd name="adj" fmla="val 100000"/>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noProof="0"/>
          </a:p>
        </p:txBody>
      </p:sp>
      <p:sp>
        <p:nvSpPr>
          <p:cNvPr id="14" name="Slide Number Placeholder 5">
            <a:extLst>
              <a:ext uri="{FF2B5EF4-FFF2-40B4-BE49-F238E27FC236}">
                <a16:creationId xmlns:a16="http://schemas.microsoft.com/office/drawing/2014/main" id="{ED09ED04-7CE0-4B7C-9BE8-EF23E01BF8DB}"/>
              </a:ext>
            </a:extLst>
          </p:cNvPr>
          <p:cNvSpPr>
            <a:spLocks noGrp="1"/>
          </p:cNvSpPr>
          <p:nvPr>
            <p:ph type="sldNum" sz="quarter" idx="4"/>
          </p:nvPr>
        </p:nvSpPr>
        <p:spPr>
          <a:xfrm>
            <a:off x="9043221" y="6346518"/>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3D3C4EEC-F499-4A7F-B67B-5709763315B6}" type="slidenum">
              <a:rPr lang="en-US" noProof="0" smtClean="0"/>
              <a:pPr/>
              <a:t>‹#›</a:t>
            </a:fld>
            <a:endParaRPr lang="en-US" noProof="0"/>
          </a:p>
        </p:txBody>
      </p:sp>
      <p:sp>
        <p:nvSpPr>
          <p:cNvPr id="15" name="Rectangle 16">
            <a:extLst>
              <a:ext uri="{FF2B5EF4-FFF2-40B4-BE49-F238E27FC236}">
                <a16:creationId xmlns:a16="http://schemas.microsoft.com/office/drawing/2014/main" id="{F8F5BD93-3230-4B59-B140-4B1874D37926}"/>
              </a:ext>
            </a:extLst>
          </p:cNvPr>
          <p:cNvSpPr>
            <a:spLocks noChangeAspect="1"/>
          </p:cNvSpPr>
          <p:nvPr userDrawn="1"/>
        </p:nvSpPr>
        <p:spPr>
          <a:xfrm rot="2767505">
            <a:off x="11354411" y="6265230"/>
            <a:ext cx="525780" cy="55361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380263 h 2209063"/>
              <a:gd name="connsiteX1" fmla="*/ 1717025 w 1828800"/>
              <a:gd name="connsiteY1" fmla="*/ 0 h 2209063"/>
              <a:gd name="connsiteX2" fmla="*/ 1828800 w 1828800"/>
              <a:gd name="connsiteY2" fmla="*/ 2209063 h 2209063"/>
              <a:gd name="connsiteX3" fmla="*/ 0 w 1828800"/>
              <a:gd name="connsiteY3" fmla="*/ 2209063 h 2209063"/>
              <a:gd name="connsiteX4" fmla="*/ 0 w 1828800"/>
              <a:gd name="connsiteY4" fmla="*/ 380263 h 2209063"/>
              <a:gd name="connsiteX0" fmla="*/ 924908 w 1828800"/>
              <a:gd name="connsiteY0" fmla="*/ 382959 h 2209063"/>
              <a:gd name="connsiteX1" fmla="*/ 1717025 w 1828800"/>
              <a:gd name="connsiteY1" fmla="*/ 0 h 2209063"/>
              <a:gd name="connsiteX2" fmla="*/ 1828800 w 1828800"/>
              <a:gd name="connsiteY2" fmla="*/ 2209063 h 2209063"/>
              <a:gd name="connsiteX3" fmla="*/ 0 w 1828800"/>
              <a:gd name="connsiteY3" fmla="*/ 2209063 h 2209063"/>
              <a:gd name="connsiteX4" fmla="*/ 924908 w 1828800"/>
              <a:gd name="connsiteY4" fmla="*/ 382959 h 2209063"/>
              <a:gd name="connsiteX0" fmla="*/ 998503 w 1828800"/>
              <a:gd name="connsiteY0" fmla="*/ 235483 h 2209063"/>
              <a:gd name="connsiteX1" fmla="*/ 1717025 w 1828800"/>
              <a:gd name="connsiteY1" fmla="*/ 0 h 2209063"/>
              <a:gd name="connsiteX2" fmla="*/ 1828800 w 1828800"/>
              <a:gd name="connsiteY2" fmla="*/ 2209063 h 2209063"/>
              <a:gd name="connsiteX3" fmla="*/ 0 w 1828800"/>
              <a:gd name="connsiteY3" fmla="*/ 2209063 h 2209063"/>
              <a:gd name="connsiteX4" fmla="*/ 998503 w 1828800"/>
              <a:gd name="connsiteY4" fmla="*/ 235483 h 2209063"/>
              <a:gd name="connsiteX0" fmla="*/ 998503 w 1828800"/>
              <a:gd name="connsiteY0" fmla="*/ 248293 h 2221873"/>
              <a:gd name="connsiteX1" fmla="*/ 1661143 w 1828800"/>
              <a:gd name="connsiteY1" fmla="*/ 0 h 2221873"/>
              <a:gd name="connsiteX2" fmla="*/ 1828800 w 1828800"/>
              <a:gd name="connsiteY2" fmla="*/ 2221873 h 2221873"/>
              <a:gd name="connsiteX3" fmla="*/ 0 w 1828800"/>
              <a:gd name="connsiteY3" fmla="*/ 2221873 h 2221873"/>
              <a:gd name="connsiteX4" fmla="*/ 998503 w 1828800"/>
              <a:gd name="connsiteY4" fmla="*/ 248293 h 2221873"/>
              <a:gd name="connsiteX0" fmla="*/ 998503 w 1661143"/>
              <a:gd name="connsiteY0" fmla="*/ 248293 h 2221873"/>
              <a:gd name="connsiteX1" fmla="*/ 1661143 w 1661143"/>
              <a:gd name="connsiteY1" fmla="*/ 0 h 2221873"/>
              <a:gd name="connsiteX2" fmla="*/ 1415773 w 1661143"/>
              <a:gd name="connsiteY2" fmla="*/ 665380 h 2221873"/>
              <a:gd name="connsiteX3" fmla="*/ 0 w 1661143"/>
              <a:gd name="connsiteY3" fmla="*/ 2221873 h 2221873"/>
              <a:gd name="connsiteX4" fmla="*/ 998503 w 1661143"/>
              <a:gd name="connsiteY4" fmla="*/ 248293 h 2221873"/>
              <a:gd name="connsiteX0" fmla="*/ 258178 w 920818"/>
              <a:gd name="connsiteY0" fmla="*/ 248293 h 969558"/>
              <a:gd name="connsiteX1" fmla="*/ 920818 w 920818"/>
              <a:gd name="connsiteY1" fmla="*/ 0 h 969558"/>
              <a:gd name="connsiteX2" fmla="*/ 675448 w 920818"/>
              <a:gd name="connsiteY2" fmla="*/ 665380 h 969558"/>
              <a:gd name="connsiteX3" fmla="*/ 0 w 920818"/>
              <a:gd name="connsiteY3" fmla="*/ 969558 h 969558"/>
              <a:gd name="connsiteX4" fmla="*/ 258178 w 920818"/>
              <a:gd name="connsiteY4" fmla="*/ 248293 h 96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818" h="969558">
                <a:moveTo>
                  <a:pt x="258178" y="248293"/>
                </a:moveTo>
                <a:lnTo>
                  <a:pt x="920818" y="0"/>
                </a:lnTo>
                <a:lnTo>
                  <a:pt x="675448" y="665380"/>
                </a:lnTo>
                <a:lnTo>
                  <a:pt x="0" y="969558"/>
                </a:lnTo>
                <a:lnTo>
                  <a:pt x="258178" y="248293"/>
                </a:lnTo>
                <a:close/>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253956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2F01270A-7D1D-40E7-9D7F-90F614EEB9B6}"/>
              </a:ext>
            </a:extLst>
          </p:cNvPr>
          <p:cNvSpPr>
            <a:spLocks noGrp="1"/>
          </p:cNvSpPr>
          <p:nvPr>
            <p:ph type="pic" idx="15" hasCustomPrompt="1"/>
          </p:nvPr>
        </p:nvSpPr>
        <p:spPr>
          <a:xfrm rot="21241622">
            <a:off x="734143" y="2409130"/>
            <a:ext cx="2670089" cy="2693489"/>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8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13" name="Picture Placeholder 2">
            <a:extLst>
              <a:ext uri="{FF2B5EF4-FFF2-40B4-BE49-F238E27FC236}">
                <a16:creationId xmlns:a16="http://schemas.microsoft.com/office/drawing/2014/main" id="{14FDA291-DA8F-43F7-ACF2-8507E5A7D551}"/>
              </a:ext>
            </a:extLst>
          </p:cNvPr>
          <p:cNvSpPr>
            <a:spLocks noGrp="1"/>
          </p:cNvSpPr>
          <p:nvPr>
            <p:ph type="pic" idx="14" hasCustomPrompt="1"/>
          </p:nvPr>
        </p:nvSpPr>
        <p:spPr>
          <a:xfrm rot="21241622">
            <a:off x="6183243" y="2916454"/>
            <a:ext cx="2670089" cy="2693489"/>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8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3" name="Footer Placeholder 2">
            <a:extLst>
              <a:ext uri="{FF2B5EF4-FFF2-40B4-BE49-F238E27FC236}">
                <a16:creationId xmlns:a16="http://schemas.microsoft.com/office/drawing/2014/main" id="{0CC58465-E97E-4E1D-9474-3A8598E02AFE}"/>
              </a:ext>
            </a:extLst>
          </p:cNvPr>
          <p:cNvSpPr>
            <a:spLocks noGrp="1"/>
          </p:cNvSpPr>
          <p:nvPr>
            <p:ph type="ftr" sz="quarter" idx="10"/>
          </p:nvPr>
        </p:nvSpPr>
        <p:spPr/>
        <p:txBody>
          <a:bodyPr/>
          <a:lstStyle/>
          <a:p>
            <a:endParaRPr lang="en-US" noProof="0"/>
          </a:p>
        </p:txBody>
      </p:sp>
      <p:sp>
        <p:nvSpPr>
          <p:cNvPr id="12" name="Picture Placeholder 2">
            <a:extLst>
              <a:ext uri="{FF2B5EF4-FFF2-40B4-BE49-F238E27FC236}">
                <a16:creationId xmlns:a16="http://schemas.microsoft.com/office/drawing/2014/main" id="{238E6814-11ED-4232-B816-F127A8A25E65}"/>
              </a:ext>
            </a:extLst>
          </p:cNvPr>
          <p:cNvSpPr>
            <a:spLocks noGrp="1"/>
          </p:cNvSpPr>
          <p:nvPr>
            <p:ph type="pic" idx="13" hasCustomPrompt="1"/>
          </p:nvPr>
        </p:nvSpPr>
        <p:spPr>
          <a:xfrm rot="539993">
            <a:off x="3387903" y="1389445"/>
            <a:ext cx="2670089" cy="2693489"/>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8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6" name="Picture Placeholder 2">
            <a:extLst>
              <a:ext uri="{FF2B5EF4-FFF2-40B4-BE49-F238E27FC236}">
                <a16:creationId xmlns:a16="http://schemas.microsoft.com/office/drawing/2014/main" id="{C4473CDF-18E7-44CC-90A2-60CF745153DA}"/>
              </a:ext>
            </a:extLst>
          </p:cNvPr>
          <p:cNvSpPr>
            <a:spLocks noGrp="1"/>
          </p:cNvSpPr>
          <p:nvPr>
            <p:ph type="pic" idx="12" hasCustomPrompt="1"/>
          </p:nvPr>
        </p:nvSpPr>
        <p:spPr>
          <a:xfrm rot="244360">
            <a:off x="8722427" y="1043400"/>
            <a:ext cx="2670089" cy="2693489"/>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8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15" name="Title 1">
            <a:extLst>
              <a:ext uri="{FF2B5EF4-FFF2-40B4-BE49-F238E27FC236}">
                <a16:creationId xmlns:a16="http://schemas.microsoft.com/office/drawing/2014/main" id="{0A0DED5A-1358-476E-B76F-2E6C8FF50788}"/>
              </a:ext>
            </a:extLst>
          </p:cNvPr>
          <p:cNvSpPr>
            <a:spLocks noGrp="1"/>
          </p:cNvSpPr>
          <p:nvPr>
            <p:ph type="title"/>
          </p:nvPr>
        </p:nvSpPr>
        <p:spPr>
          <a:xfrm>
            <a:off x="483541" y="136523"/>
            <a:ext cx="7799112" cy="801778"/>
          </a:xfrm>
        </p:spPr>
        <p:txBody>
          <a:bodyPr>
            <a:noAutofit/>
          </a:bodyPr>
          <a:lstStyle>
            <a:lvl1pPr>
              <a:defRPr sz="4000"/>
            </a:lvl1pPr>
          </a:lstStyle>
          <a:p>
            <a:r>
              <a:rPr lang="en-US" noProof="0"/>
              <a:t>Click to edit Master title style</a:t>
            </a:r>
          </a:p>
        </p:txBody>
      </p:sp>
      <p:sp>
        <p:nvSpPr>
          <p:cNvPr id="17" name="Isosceles Triangle 16">
            <a:extLst>
              <a:ext uri="{FF2B5EF4-FFF2-40B4-BE49-F238E27FC236}">
                <a16:creationId xmlns:a16="http://schemas.microsoft.com/office/drawing/2014/main" id="{045B017D-5108-49BB-8358-3D91481B2945}"/>
              </a:ext>
            </a:extLst>
          </p:cNvPr>
          <p:cNvSpPr/>
          <p:nvPr userDrawn="1"/>
        </p:nvSpPr>
        <p:spPr>
          <a:xfrm>
            <a:off x="9851923" y="5889523"/>
            <a:ext cx="2340077" cy="968477"/>
          </a:xfrm>
          <a:prstGeom prst="triangle">
            <a:avLst>
              <a:gd name="adj" fmla="val 100000"/>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noProof="0"/>
          </a:p>
        </p:txBody>
      </p:sp>
      <p:sp>
        <p:nvSpPr>
          <p:cNvPr id="18" name="Slide Number Placeholder 5">
            <a:extLst>
              <a:ext uri="{FF2B5EF4-FFF2-40B4-BE49-F238E27FC236}">
                <a16:creationId xmlns:a16="http://schemas.microsoft.com/office/drawing/2014/main" id="{92AB0038-A55D-4B57-973C-36239766B893}"/>
              </a:ext>
            </a:extLst>
          </p:cNvPr>
          <p:cNvSpPr>
            <a:spLocks noGrp="1"/>
          </p:cNvSpPr>
          <p:nvPr>
            <p:ph type="sldNum" sz="quarter" idx="4"/>
          </p:nvPr>
        </p:nvSpPr>
        <p:spPr>
          <a:xfrm>
            <a:off x="9113357" y="6346518"/>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3D3C4EEC-F499-4A7F-B67B-5709763315B6}" type="slidenum">
              <a:rPr lang="en-US" noProof="0" smtClean="0"/>
              <a:pPr/>
              <a:t>‹#›</a:t>
            </a:fld>
            <a:endParaRPr lang="en-US" noProof="0"/>
          </a:p>
        </p:txBody>
      </p:sp>
      <p:sp>
        <p:nvSpPr>
          <p:cNvPr id="19" name="Rectangle 16">
            <a:extLst>
              <a:ext uri="{FF2B5EF4-FFF2-40B4-BE49-F238E27FC236}">
                <a16:creationId xmlns:a16="http://schemas.microsoft.com/office/drawing/2014/main" id="{45125134-55C4-45F5-A703-361FD54DB550}"/>
              </a:ext>
            </a:extLst>
          </p:cNvPr>
          <p:cNvSpPr>
            <a:spLocks noChangeAspect="1"/>
          </p:cNvSpPr>
          <p:nvPr userDrawn="1"/>
        </p:nvSpPr>
        <p:spPr>
          <a:xfrm rot="2767505">
            <a:off x="11354411" y="6265230"/>
            <a:ext cx="525780" cy="55361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380263 h 2209063"/>
              <a:gd name="connsiteX1" fmla="*/ 1717025 w 1828800"/>
              <a:gd name="connsiteY1" fmla="*/ 0 h 2209063"/>
              <a:gd name="connsiteX2" fmla="*/ 1828800 w 1828800"/>
              <a:gd name="connsiteY2" fmla="*/ 2209063 h 2209063"/>
              <a:gd name="connsiteX3" fmla="*/ 0 w 1828800"/>
              <a:gd name="connsiteY3" fmla="*/ 2209063 h 2209063"/>
              <a:gd name="connsiteX4" fmla="*/ 0 w 1828800"/>
              <a:gd name="connsiteY4" fmla="*/ 380263 h 2209063"/>
              <a:gd name="connsiteX0" fmla="*/ 924908 w 1828800"/>
              <a:gd name="connsiteY0" fmla="*/ 382959 h 2209063"/>
              <a:gd name="connsiteX1" fmla="*/ 1717025 w 1828800"/>
              <a:gd name="connsiteY1" fmla="*/ 0 h 2209063"/>
              <a:gd name="connsiteX2" fmla="*/ 1828800 w 1828800"/>
              <a:gd name="connsiteY2" fmla="*/ 2209063 h 2209063"/>
              <a:gd name="connsiteX3" fmla="*/ 0 w 1828800"/>
              <a:gd name="connsiteY3" fmla="*/ 2209063 h 2209063"/>
              <a:gd name="connsiteX4" fmla="*/ 924908 w 1828800"/>
              <a:gd name="connsiteY4" fmla="*/ 382959 h 2209063"/>
              <a:gd name="connsiteX0" fmla="*/ 998503 w 1828800"/>
              <a:gd name="connsiteY0" fmla="*/ 235483 h 2209063"/>
              <a:gd name="connsiteX1" fmla="*/ 1717025 w 1828800"/>
              <a:gd name="connsiteY1" fmla="*/ 0 h 2209063"/>
              <a:gd name="connsiteX2" fmla="*/ 1828800 w 1828800"/>
              <a:gd name="connsiteY2" fmla="*/ 2209063 h 2209063"/>
              <a:gd name="connsiteX3" fmla="*/ 0 w 1828800"/>
              <a:gd name="connsiteY3" fmla="*/ 2209063 h 2209063"/>
              <a:gd name="connsiteX4" fmla="*/ 998503 w 1828800"/>
              <a:gd name="connsiteY4" fmla="*/ 235483 h 2209063"/>
              <a:gd name="connsiteX0" fmla="*/ 998503 w 1828800"/>
              <a:gd name="connsiteY0" fmla="*/ 248293 h 2221873"/>
              <a:gd name="connsiteX1" fmla="*/ 1661143 w 1828800"/>
              <a:gd name="connsiteY1" fmla="*/ 0 h 2221873"/>
              <a:gd name="connsiteX2" fmla="*/ 1828800 w 1828800"/>
              <a:gd name="connsiteY2" fmla="*/ 2221873 h 2221873"/>
              <a:gd name="connsiteX3" fmla="*/ 0 w 1828800"/>
              <a:gd name="connsiteY3" fmla="*/ 2221873 h 2221873"/>
              <a:gd name="connsiteX4" fmla="*/ 998503 w 1828800"/>
              <a:gd name="connsiteY4" fmla="*/ 248293 h 2221873"/>
              <a:gd name="connsiteX0" fmla="*/ 998503 w 1661143"/>
              <a:gd name="connsiteY0" fmla="*/ 248293 h 2221873"/>
              <a:gd name="connsiteX1" fmla="*/ 1661143 w 1661143"/>
              <a:gd name="connsiteY1" fmla="*/ 0 h 2221873"/>
              <a:gd name="connsiteX2" fmla="*/ 1415773 w 1661143"/>
              <a:gd name="connsiteY2" fmla="*/ 665380 h 2221873"/>
              <a:gd name="connsiteX3" fmla="*/ 0 w 1661143"/>
              <a:gd name="connsiteY3" fmla="*/ 2221873 h 2221873"/>
              <a:gd name="connsiteX4" fmla="*/ 998503 w 1661143"/>
              <a:gd name="connsiteY4" fmla="*/ 248293 h 2221873"/>
              <a:gd name="connsiteX0" fmla="*/ 258178 w 920818"/>
              <a:gd name="connsiteY0" fmla="*/ 248293 h 969558"/>
              <a:gd name="connsiteX1" fmla="*/ 920818 w 920818"/>
              <a:gd name="connsiteY1" fmla="*/ 0 h 969558"/>
              <a:gd name="connsiteX2" fmla="*/ 675448 w 920818"/>
              <a:gd name="connsiteY2" fmla="*/ 665380 h 969558"/>
              <a:gd name="connsiteX3" fmla="*/ 0 w 920818"/>
              <a:gd name="connsiteY3" fmla="*/ 969558 h 969558"/>
              <a:gd name="connsiteX4" fmla="*/ 258178 w 920818"/>
              <a:gd name="connsiteY4" fmla="*/ 248293 h 96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818" h="969558">
                <a:moveTo>
                  <a:pt x="258178" y="248293"/>
                </a:moveTo>
                <a:lnTo>
                  <a:pt x="920818" y="0"/>
                </a:lnTo>
                <a:lnTo>
                  <a:pt x="675448" y="665380"/>
                </a:lnTo>
                <a:lnTo>
                  <a:pt x="0" y="969558"/>
                </a:lnTo>
                <a:lnTo>
                  <a:pt x="258178" y="248293"/>
                </a:lnTo>
                <a:close/>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953606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FC7A1C6-EBA5-42DA-BB33-E8476C17313E}"/>
              </a:ext>
              <a:ext uri="{C183D7F6-B498-43B3-948B-1728B52AA6E4}">
                <adec:decorative xmlns:adec="http://schemas.microsoft.com/office/drawing/2017/decorative" val="1"/>
              </a:ext>
            </a:extLst>
          </p:cNvPr>
          <p:cNvGrpSpPr/>
          <p:nvPr userDrawn="1"/>
        </p:nvGrpSpPr>
        <p:grpSpPr>
          <a:xfrm>
            <a:off x="8328972" y="1914843"/>
            <a:ext cx="3089720" cy="3388424"/>
            <a:chOff x="8328972" y="1914843"/>
            <a:chExt cx="3089720" cy="3388424"/>
          </a:xfrm>
          <a:effectLst>
            <a:outerShdw blurRad="127000" dist="38100" dir="5400000" algn="t" rotWithShape="0">
              <a:prstClr val="black">
                <a:alpha val="80000"/>
              </a:prstClr>
            </a:outerShdw>
          </a:effectLst>
        </p:grpSpPr>
        <p:sp>
          <p:nvSpPr>
            <p:cNvPr id="12" name="Freeform: Shape 11">
              <a:extLst>
                <a:ext uri="{FF2B5EF4-FFF2-40B4-BE49-F238E27FC236}">
                  <a16:creationId xmlns:a16="http://schemas.microsoft.com/office/drawing/2014/main" id="{FB92E370-E18E-4D77-AFFD-3BED8B950C0C}"/>
                </a:ext>
              </a:extLst>
            </p:cNvPr>
            <p:cNvSpPr/>
            <p:nvPr/>
          </p:nvSpPr>
          <p:spPr>
            <a:xfrm>
              <a:off x="8328972" y="1914843"/>
              <a:ext cx="3089720" cy="3388424"/>
            </a:xfrm>
            <a:custGeom>
              <a:avLst/>
              <a:gdLst>
                <a:gd name="connsiteX0" fmla="*/ 7001 w 3089719"/>
                <a:gd name="connsiteY0" fmla="*/ 7001 h 3388423"/>
                <a:gd name="connsiteX1" fmla="*/ 3089066 w 3089719"/>
                <a:gd name="connsiteY1" fmla="*/ 7001 h 3388423"/>
                <a:gd name="connsiteX2" fmla="*/ 3089066 w 3089719"/>
                <a:gd name="connsiteY2" fmla="*/ 3387770 h 3388423"/>
                <a:gd name="connsiteX3" fmla="*/ 7001 w 3089719"/>
                <a:gd name="connsiteY3" fmla="*/ 3387770 h 3388423"/>
              </a:gdLst>
              <a:ahLst/>
              <a:cxnLst>
                <a:cxn ang="0">
                  <a:pos x="connsiteX0" y="connsiteY0"/>
                </a:cxn>
                <a:cxn ang="0">
                  <a:pos x="connsiteX1" y="connsiteY1"/>
                </a:cxn>
                <a:cxn ang="0">
                  <a:pos x="connsiteX2" y="connsiteY2"/>
                </a:cxn>
                <a:cxn ang="0">
                  <a:pos x="connsiteX3" y="connsiteY3"/>
                </a:cxn>
              </a:cxnLst>
              <a:rect l="l" t="t" r="r" b="b"/>
              <a:pathLst>
                <a:path w="3089719" h="3388423">
                  <a:moveTo>
                    <a:pt x="7001" y="7001"/>
                  </a:moveTo>
                  <a:lnTo>
                    <a:pt x="3089066" y="7001"/>
                  </a:lnTo>
                  <a:lnTo>
                    <a:pt x="3089066" y="3387770"/>
                  </a:lnTo>
                  <a:lnTo>
                    <a:pt x="7001" y="3387770"/>
                  </a:lnTo>
                  <a:close/>
                </a:path>
              </a:pathLst>
            </a:custGeom>
            <a:solidFill>
              <a:srgbClr val="F2F2F2"/>
            </a:solidFill>
            <a:ln w="9525" cap="flat">
              <a:noFill/>
              <a:prstDash val="solid"/>
              <a:miter/>
            </a:ln>
          </p:spPr>
          <p:txBody>
            <a:bodyPr rtlCol="0" anchor="ctr"/>
            <a:lstStyle/>
            <a:p>
              <a:endParaRPr lang="en-US" noProof="0"/>
            </a:p>
          </p:txBody>
        </p:sp>
        <p:sp>
          <p:nvSpPr>
            <p:cNvPr id="15" name="Freeform: Shape 14">
              <a:extLst>
                <a:ext uri="{FF2B5EF4-FFF2-40B4-BE49-F238E27FC236}">
                  <a16:creationId xmlns:a16="http://schemas.microsoft.com/office/drawing/2014/main" id="{80DBDAAD-D56D-468D-BB8F-67E03401D3DF}"/>
                </a:ext>
              </a:extLst>
            </p:cNvPr>
            <p:cNvSpPr/>
            <p:nvPr/>
          </p:nvSpPr>
          <p:spPr>
            <a:xfrm>
              <a:off x="8439399" y="2009588"/>
              <a:ext cx="2875026" cy="2893695"/>
            </a:xfrm>
            <a:custGeom>
              <a:avLst/>
              <a:gdLst>
                <a:gd name="connsiteX0" fmla="*/ 7001 w 2875026"/>
                <a:gd name="connsiteY0" fmla="*/ 7001 h 2893695"/>
                <a:gd name="connsiteX1" fmla="*/ 2868119 w 2875026"/>
                <a:gd name="connsiteY1" fmla="*/ 7001 h 2893695"/>
                <a:gd name="connsiteX2" fmla="*/ 2868119 w 2875026"/>
                <a:gd name="connsiteY2" fmla="*/ 2887815 h 2893695"/>
                <a:gd name="connsiteX3" fmla="*/ 7001 w 2875026"/>
                <a:gd name="connsiteY3" fmla="*/ 2887815 h 2893695"/>
              </a:gdLst>
              <a:ahLst/>
              <a:cxnLst>
                <a:cxn ang="0">
                  <a:pos x="connsiteX0" y="connsiteY0"/>
                </a:cxn>
                <a:cxn ang="0">
                  <a:pos x="connsiteX1" y="connsiteY1"/>
                </a:cxn>
                <a:cxn ang="0">
                  <a:pos x="connsiteX2" y="connsiteY2"/>
                </a:cxn>
                <a:cxn ang="0">
                  <a:pos x="connsiteX3" y="connsiteY3"/>
                </a:cxn>
              </a:cxnLst>
              <a:rect l="l" t="t" r="r" b="b"/>
              <a:pathLst>
                <a:path w="2875026" h="2893695">
                  <a:moveTo>
                    <a:pt x="7001" y="7001"/>
                  </a:moveTo>
                  <a:lnTo>
                    <a:pt x="2868119" y="7001"/>
                  </a:lnTo>
                  <a:lnTo>
                    <a:pt x="2868119" y="2887815"/>
                  </a:lnTo>
                  <a:lnTo>
                    <a:pt x="7001" y="2887815"/>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18" name="Freeform: Shape 17">
              <a:extLst>
                <a:ext uri="{FF2B5EF4-FFF2-40B4-BE49-F238E27FC236}">
                  <a16:creationId xmlns:a16="http://schemas.microsoft.com/office/drawing/2014/main" id="{7FC81437-0F2A-4B1B-943F-05F47586F906}"/>
                </a:ext>
              </a:extLst>
            </p:cNvPr>
            <p:cNvSpPr/>
            <p:nvPr/>
          </p:nvSpPr>
          <p:spPr>
            <a:xfrm>
              <a:off x="8469766" y="2038554"/>
              <a:ext cx="2809685" cy="2809685"/>
            </a:xfrm>
            <a:custGeom>
              <a:avLst/>
              <a:gdLst>
                <a:gd name="connsiteX0" fmla="*/ 5478 w 2809684"/>
                <a:gd name="connsiteY0" fmla="*/ 5478 h 2809684"/>
                <a:gd name="connsiteX1" fmla="*/ 2809001 w 2809684"/>
                <a:gd name="connsiteY1" fmla="*/ 5478 h 2809684"/>
                <a:gd name="connsiteX2" fmla="*/ 2809001 w 2809684"/>
                <a:gd name="connsiteY2" fmla="*/ 2809002 h 2809684"/>
                <a:gd name="connsiteX3" fmla="*/ 5478 w 2809684"/>
                <a:gd name="connsiteY3" fmla="*/ 2809002 h 2809684"/>
              </a:gdLst>
              <a:ahLst/>
              <a:cxnLst>
                <a:cxn ang="0">
                  <a:pos x="connsiteX0" y="connsiteY0"/>
                </a:cxn>
                <a:cxn ang="0">
                  <a:pos x="connsiteX1" y="connsiteY1"/>
                </a:cxn>
                <a:cxn ang="0">
                  <a:pos x="connsiteX2" y="connsiteY2"/>
                </a:cxn>
                <a:cxn ang="0">
                  <a:pos x="connsiteX3" y="connsiteY3"/>
                </a:cxn>
              </a:cxnLst>
              <a:rect l="l" t="t" r="r" b="b"/>
              <a:pathLst>
                <a:path w="2809684" h="2809684">
                  <a:moveTo>
                    <a:pt x="5478" y="5478"/>
                  </a:moveTo>
                  <a:lnTo>
                    <a:pt x="2809001" y="5478"/>
                  </a:lnTo>
                  <a:lnTo>
                    <a:pt x="2809001" y="2809002"/>
                  </a:lnTo>
                  <a:lnTo>
                    <a:pt x="5478" y="2809002"/>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19" name="Group 18">
            <a:extLst>
              <a:ext uri="{FF2B5EF4-FFF2-40B4-BE49-F238E27FC236}">
                <a16:creationId xmlns:a16="http://schemas.microsoft.com/office/drawing/2014/main" id="{6A5061F5-13A6-4AF4-A07E-A6F9174E304C}"/>
              </a:ext>
              <a:ext uri="{C183D7F6-B498-43B3-948B-1728B52AA6E4}">
                <adec:decorative xmlns:adec="http://schemas.microsoft.com/office/drawing/2017/decorative" val="1"/>
              </a:ext>
            </a:extLst>
          </p:cNvPr>
          <p:cNvGrpSpPr/>
          <p:nvPr userDrawn="1"/>
        </p:nvGrpSpPr>
        <p:grpSpPr>
          <a:xfrm>
            <a:off x="4547967" y="1914843"/>
            <a:ext cx="3089720" cy="3388424"/>
            <a:chOff x="4547967" y="1914843"/>
            <a:chExt cx="3089720" cy="3388424"/>
          </a:xfrm>
          <a:effectLst>
            <a:outerShdw blurRad="127000" dist="38100" dir="5400000" algn="t" rotWithShape="0">
              <a:prstClr val="black">
                <a:alpha val="80000"/>
              </a:prstClr>
            </a:outerShdw>
          </a:effectLst>
        </p:grpSpPr>
        <p:sp>
          <p:nvSpPr>
            <p:cNvPr id="20" name="Freeform: Shape 19">
              <a:extLst>
                <a:ext uri="{FF2B5EF4-FFF2-40B4-BE49-F238E27FC236}">
                  <a16:creationId xmlns:a16="http://schemas.microsoft.com/office/drawing/2014/main" id="{895474D5-A4E4-4208-BC52-F80FFB819299}"/>
                </a:ext>
              </a:extLst>
            </p:cNvPr>
            <p:cNvSpPr/>
            <p:nvPr/>
          </p:nvSpPr>
          <p:spPr>
            <a:xfrm>
              <a:off x="4547967" y="1914843"/>
              <a:ext cx="3089720" cy="3388424"/>
            </a:xfrm>
            <a:custGeom>
              <a:avLst/>
              <a:gdLst>
                <a:gd name="connsiteX0" fmla="*/ 7001 w 3089719"/>
                <a:gd name="connsiteY0" fmla="*/ 7001 h 3388423"/>
                <a:gd name="connsiteX1" fmla="*/ 3089066 w 3089719"/>
                <a:gd name="connsiteY1" fmla="*/ 7001 h 3388423"/>
                <a:gd name="connsiteX2" fmla="*/ 3089066 w 3089719"/>
                <a:gd name="connsiteY2" fmla="*/ 3387770 h 3388423"/>
                <a:gd name="connsiteX3" fmla="*/ 7001 w 3089719"/>
                <a:gd name="connsiteY3" fmla="*/ 3387770 h 3388423"/>
              </a:gdLst>
              <a:ahLst/>
              <a:cxnLst>
                <a:cxn ang="0">
                  <a:pos x="connsiteX0" y="connsiteY0"/>
                </a:cxn>
                <a:cxn ang="0">
                  <a:pos x="connsiteX1" y="connsiteY1"/>
                </a:cxn>
                <a:cxn ang="0">
                  <a:pos x="connsiteX2" y="connsiteY2"/>
                </a:cxn>
                <a:cxn ang="0">
                  <a:pos x="connsiteX3" y="connsiteY3"/>
                </a:cxn>
              </a:cxnLst>
              <a:rect l="l" t="t" r="r" b="b"/>
              <a:pathLst>
                <a:path w="3089719" h="3388423">
                  <a:moveTo>
                    <a:pt x="7001" y="7001"/>
                  </a:moveTo>
                  <a:lnTo>
                    <a:pt x="3089066" y="7001"/>
                  </a:lnTo>
                  <a:lnTo>
                    <a:pt x="3089066" y="3387770"/>
                  </a:lnTo>
                  <a:lnTo>
                    <a:pt x="7001" y="3387770"/>
                  </a:lnTo>
                  <a:close/>
                </a:path>
              </a:pathLst>
            </a:custGeom>
            <a:solidFill>
              <a:srgbClr val="F2F2F2"/>
            </a:solidFill>
            <a:ln w="9525" cap="flat">
              <a:noFill/>
              <a:prstDash val="solid"/>
              <a:miter/>
            </a:ln>
          </p:spPr>
          <p:txBody>
            <a:bodyPr rtlCol="0" anchor="ctr"/>
            <a:lstStyle/>
            <a:p>
              <a:endParaRPr lang="en-US" noProof="0"/>
            </a:p>
          </p:txBody>
        </p:sp>
        <p:sp>
          <p:nvSpPr>
            <p:cNvPr id="21" name="Freeform: Shape 20">
              <a:extLst>
                <a:ext uri="{FF2B5EF4-FFF2-40B4-BE49-F238E27FC236}">
                  <a16:creationId xmlns:a16="http://schemas.microsoft.com/office/drawing/2014/main" id="{806D3C8A-2A0F-4C8C-833A-13E30EB5DABB}"/>
                </a:ext>
              </a:extLst>
            </p:cNvPr>
            <p:cNvSpPr/>
            <p:nvPr/>
          </p:nvSpPr>
          <p:spPr>
            <a:xfrm>
              <a:off x="4658394" y="2009588"/>
              <a:ext cx="2875026" cy="2893695"/>
            </a:xfrm>
            <a:custGeom>
              <a:avLst/>
              <a:gdLst>
                <a:gd name="connsiteX0" fmla="*/ 7001 w 2875026"/>
                <a:gd name="connsiteY0" fmla="*/ 7001 h 2893695"/>
                <a:gd name="connsiteX1" fmla="*/ 2868119 w 2875026"/>
                <a:gd name="connsiteY1" fmla="*/ 7001 h 2893695"/>
                <a:gd name="connsiteX2" fmla="*/ 2868119 w 2875026"/>
                <a:gd name="connsiteY2" fmla="*/ 2887815 h 2893695"/>
                <a:gd name="connsiteX3" fmla="*/ 7001 w 2875026"/>
                <a:gd name="connsiteY3" fmla="*/ 2887815 h 2893695"/>
              </a:gdLst>
              <a:ahLst/>
              <a:cxnLst>
                <a:cxn ang="0">
                  <a:pos x="connsiteX0" y="connsiteY0"/>
                </a:cxn>
                <a:cxn ang="0">
                  <a:pos x="connsiteX1" y="connsiteY1"/>
                </a:cxn>
                <a:cxn ang="0">
                  <a:pos x="connsiteX2" y="connsiteY2"/>
                </a:cxn>
                <a:cxn ang="0">
                  <a:pos x="connsiteX3" y="connsiteY3"/>
                </a:cxn>
              </a:cxnLst>
              <a:rect l="l" t="t" r="r" b="b"/>
              <a:pathLst>
                <a:path w="2875026" h="2893695">
                  <a:moveTo>
                    <a:pt x="7001" y="7001"/>
                  </a:moveTo>
                  <a:lnTo>
                    <a:pt x="2868119" y="7001"/>
                  </a:lnTo>
                  <a:lnTo>
                    <a:pt x="2868119" y="2887815"/>
                  </a:lnTo>
                  <a:lnTo>
                    <a:pt x="7001" y="2887815"/>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22" name="Freeform: Shape 21">
              <a:extLst>
                <a:ext uri="{FF2B5EF4-FFF2-40B4-BE49-F238E27FC236}">
                  <a16:creationId xmlns:a16="http://schemas.microsoft.com/office/drawing/2014/main" id="{BDE98A69-57E8-4D1C-80EC-DD82C880D52E}"/>
                </a:ext>
              </a:extLst>
            </p:cNvPr>
            <p:cNvSpPr/>
            <p:nvPr/>
          </p:nvSpPr>
          <p:spPr>
            <a:xfrm>
              <a:off x="4688761" y="2038554"/>
              <a:ext cx="2809685" cy="2809685"/>
            </a:xfrm>
            <a:custGeom>
              <a:avLst/>
              <a:gdLst>
                <a:gd name="connsiteX0" fmla="*/ 5478 w 2809684"/>
                <a:gd name="connsiteY0" fmla="*/ 5478 h 2809684"/>
                <a:gd name="connsiteX1" fmla="*/ 2809001 w 2809684"/>
                <a:gd name="connsiteY1" fmla="*/ 5478 h 2809684"/>
                <a:gd name="connsiteX2" fmla="*/ 2809001 w 2809684"/>
                <a:gd name="connsiteY2" fmla="*/ 2809002 h 2809684"/>
                <a:gd name="connsiteX3" fmla="*/ 5478 w 2809684"/>
                <a:gd name="connsiteY3" fmla="*/ 2809002 h 2809684"/>
              </a:gdLst>
              <a:ahLst/>
              <a:cxnLst>
                <a:cxn ang="0">
                  <a:pos x="connsiteX0" y="connsiteY0"/>
                </a:cxn>
                <a:cxn ang="0">
                  <a:pos x="connsiteX1" y="connsiteY1"/>
                </a:cxn>
                <a:cxn ang="0">
                  <a:pos x="connsiteX2" y="connsiteY2"/>
                </a:cxn>
                <a:cxn ang="0">
                  <a:pos x="connsiteX3" y="connsiteY3"/>
                </a:cxn>
              </a:cxnLst>
              <a:rect l="l" t="t" r="r" b="b"/>
              <a:pathLst>
                <a:path w="2809684" h="2809684">
                  <a:moveTo>
                    <a:pt x="5478" y="5478"/>
                  </a:moveTo>
                  <a:lnTo>
                    <a:pt x="2809001" y="5478"/>
                  </a:lnTo>
                  <a:lnTo>
                    <a:pt x="2809001" y="2809002"/>
                  </a:lnTo>
                  <a:lnTo>
                    <a:pt x="5478" y="2809002"/>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23" name="Group 22">
            <a:extLst>
              <a:ext uri="{FF2B5EF4-FFF2-40B4-BE49-F238E27FC236}">
                <a16:creationId xmlns:a16="http://schemas.microsoft.com/office/drawing/2014/main" id="{265D3BEB-A77F-4ED6-B307-2BE82760AB26}"/>
              </a:ext>
              <a:ext uri="{C183D7F6-B498-43B3-948B-1728B52AA6E4}">
                <adec:decorative xmlns:adec="http://schemas.microsoft.com/office/drawing/2017/decorative" val="1"/>
              </a:ext>
            </a:extLst>
          </p:cNvPr>
          <p:cNvGrpSpPr/>
          <p:nvPr userDrawn="1"/>
        </p:nvGrpSpPr>
        <p:grpSpPr>
          <a:xfrm>
            <a:off x="766961" y="1914843"/>
            <a:ext cx="3089720" cy="3388424"/>
            <a:chOff x="766961" y="1914843"/>
            <a:chExt cx="3089720" cy="3388424"/>
          </a:xfrm>
          <a:effectLst>
            <a:outerShdw blurRad="127000" dist="38100" dir="5400000" algn="t" rotWithShape="0">
              <a:prstClr val="black">
                <a:alpha val="80000"/>
              </a:prstClr>
            </a:outerShdw>
          </a:effectLst>
        </p:grpSpPr>
        <p:sp>
          <p:nvSpPr>
            <p:cNvPr id="24" name="Freeform: Shape 23">
              <a:extLst>
                <a:ext uri="{FF2B5EF4-FFF2-40B4-BE49-F238E27FC236}">
                  <a16:creationId xmlns:a16="http://schemas.microsoft.com/office/drawing/2014/main" id="{11F29228-E6A2-4E5D-8B42-328E18268613}"/>
                </a:ext>
              </a:extLst>
            </p:cNvPr>
            <p:cNvSpPr/>
            <p:nvPr/>
          </p:nvSpPr>
          <p:spPr>
            <a:xfrm>
              <a:off x="766961" y="1914843"/>
              <a:ext cx="3089720" cy="3388424"/>
            </a:xfrm>
            <a:custGeom>
              <a:avLst/>
              <a:gdLst>
                <a:gd name="connsiteX0" fmla="*/ 7001 w 3089719"/>
                <a:gd name="connsiteY0" fmla="*/ 7001 h 3388423"/>
                <a:gd name="connsiteX1" fmla="*/ 3089066 w 3089719"/>
                <a:gd name="connsiteY1" fmla="*/ 7001 h 3388423"/>
                <a:gd name="connsiteX2" fmla="*/ 3089066 w 3089719"/>
                <a:gd name="connsiteY2" fmla="*/ 3387770 h 3388423"/>
                <a:gd name="connsiteX3" fmla="*/ 7001 w 3089719"/>
                <a:gd name="connsiteY3" fmla="*/ 3387770 h 3388423"/>
              </a:gdLst>
              <a:ahLst/>
              <a:cxnLst>
                <a:cxn ang="0">
                  <a:pos x="connsiteX0" y="connsiteY0"/>
                </a:cxn>
                <a:cxn ang="0">
                  <a:pos x="connsiteX1" y="connsiteY1"/>
                </a:cxn>
                <a:cxn ang="0">
                  <a:pos x="connsiteX2" y="connsiteY2"/>
                </a:cxn>
                <a:cxn ang="0">
                  <a:pos x="connsiteX3" y="connsiteY3"/>
                </a:cxn>
              </a:cxnLst>
              <a:rect l="l" t="t" r="r" b="b"/>
              <a:pathLst>
                <a:path w="3089719" h="3388423">
                  <a:moveTo>
                    <a:pt x="7001" y="7001"/>
                  </a:moveTo>
                  <a:lnTo>
                    <a:pt x="3089066" y="7001"/>
                  </a:lnTo>
                  <a:lnTo>
                    <a:pt x="3089066" y="3387770"/>
                  </a:lnTo>
                  <a:lnTo>
                    <a:pt x="7001" y="3387770"/>
                  </a:lnTo>
                  <a:close/>
                </a:path>
              </a:pathLst>
            </a:custGeom>
            <a:solidFill>
              <a:srgbClr val="F2F2F2"/>
            </a:solid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F86BED32-C388-4526-870C-DD2B6FBB3DDC}"/>
                </a:ext>
              </a:extLst>
            </p:cNvPr>
            <p:cNvSpPr/>
            <p:nvPr/>
          </p:nvSpPr>
          <p:spPr>
            <a:xfrm>
              <a:off x="877388" y="2009588"/>
              <a:ext cx="2875026" cy="2893695"/>
            </a:xfrm>
            <a:custGeom>
              <a:avLst/>
              <a:gdLst>
                <a:gd name="connsiteX0" fmla="*/ 7001 w 2875026"/>
                <a:gd name="connsiteY0" fmla="*/ 7001 h 2893695"/>
                <a:gd name="connsiteX1" fmla="*/ 2868119 w 2875026"/>
                <a:gd name="connsiteY1" fmla="*/ 7001 h 2893695"/>
                <a:gd name="connsiteX2" fmla="*/ 2868119 w 2875026"/>
                <a:gd name="connsiteY2" fmla="*/ 2887815 h 2893695"/>
                <a:gd name="connsiteX3" fmla="*/ 7001 w 2875026"/>
                <a:gd name="connsiteY3" fmla="*/ 2887815 h 2893695"/>
              </a:gdLst>
              <a:ahLst/>
              <a:cxnLst>
                <a:cxn ang="0">
                  <a:pos x="connsiteX0" y="connsiteY0"/>
                </a:cxn>
                <a:cxn ang="0">
                  <a:pos x="connsiteX1" y="connsiteY1"/>
                </a:cxn>
                <a:cxn ang="0">
                  <a:pos x="connsiteX2" y="connsiteY2"/>
                </a:cxn>
                <a:cxn ang="0">
                  <a:pos x="connsiteX3" y="connsiteY3"/>
                </a:cxn>
              </a:cxnLst>
              <a:rect l="l" t="t" r="r" b="b"/>
              <a:pathLst>
                <a:path w="2875026" h="2893695">
                  <a:moveTo>
                    <a:pt x="7001" y="7001"/>
                  </a:moveTo>
                  <a:lnTo>
                    <a:pt x="2868119" y="7001"/>
                  </a:lnTo>
                  <a:lnTo>
                    <a:pt x="2868119" y="2887815"/>
                  </a:lnTo>
                  <a:lnTo>
                    <a:pt x="7001" y="2887815"/>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26" name="Freeform: Shape 25">
              <a:extLst>
                <a:ext uri="{FF2B5EF4-FFF2-40B4-BE49-F238E27FC236}">
                  <a16:creationId xmlns:a16="http://schemas.microsoft.com/office/drawing/2014/main" id="{405E3D2B-0DD4-400B-9349-542CF090A05C}"/>
                </a:ext>
              </a:extLst>
            </p:cNvPr>
            <p:cNvSpPr/>
            <p:nvPr/>
          </p:nvSpPr>
          <p:spPr>
            <a:xfrm>
              <a:off x="907755" y="2038554"/>
              <a:ext cx="2809685" cy="2809685"/>
            </a:xfrm>
            <a:custGeom>
              <a:avLst/>
              <a:gdLst>
                <a:gd name="connsiteX0" fmla="*/ 5478 w 2809684"/>
                <a:gd name="connsiteY0" fmla="*/ 5478 h 2809684"/>
                <a:gd name="connsiteX1" fmla="*/ 2809001 w 2809684"/>
                <a:gd name="connsiteY1" fmla="*/ 5478 h 2809684"/>
                <a:gd name="connsiteX2" fmla="*/ 2809001 w 2809684"/>
                <a:gd name="connsiteY2" fmla="*/ 2809002 h 2809684"/>
                <a:gd name="connsiteX3" fmla="*/ 5478 w 2809684"/>
                <a:gd name="connsiteY3" fmla="*/ 2809002 h 2809684"/>
              </a:gdLst>
              <a:ahLst/>
              <a:cxnLst>
                <a:cxn ang="0">
                  <a:pos x="connsiteX0" y="connsiteY0"/>
                </a:cxn>
                <a:cxn ang="0">
                  <a:pos x="connsiteX1" y="connsiteY1"/>
                </a:cxn>
                <a:cxn ang="0">
                  <a:pos x="connsiteX2" y="connsiteY2"/>
                </a:cxn>
                <a:cxn ang="0">
                  <a:pos x="connsiteX3" y="connsiteY3"/>
                </a:cxn>
              </a:cxnLst>
              <a:rect l="l" t="t" r="r" b="b"/>
              <a:pathLst>
                <a:path w="2809684" h="2809684">
                  <a:moveTo>
                    <a:pt x="5478" y="5478"/>
                  </a:moveTo>
                  <a:lnTo>
                    <a:pt x="2809001" y="5478"/>
                  </a:lnTo>
                  <a:lnTo>
                    <a:pt x="2809001" y="2809002"/>
                  </a:lnTo>
                  <a:lnTo>
                    <a:pt x="5478" y="2809002"/>
                  </a:lnTo>
                  <a:close/>
                </a:path>
              </a:pathLst>
            </a:custGeom>
            <a:solidFill>
              <a:srgbClr val="000000"/>
            </a:solidFill>
            <a:ln w="7453" cap="flat">
              <a:solidFill>
                <a:srgbClr val="000000"/>
              </a:solidFill>
              <a:prstDash val="solid"/>
              <a:round/>
            </a:ln>
          </p:spPr>
          <p:txBody>
            <a:bodyPr rtlCol="0" anchor="ctr"/>
            <a:lstStyle/>
            <a:p>
              <a:endParaRPr lang="en-US" noProof="0"/>
            </a:p>
          </p:txBody>
        </p:sp>
      </p:grpSp>
      <p:sp>
        <p:nvSpPr>
          <p:cNvPr id="3" name="Footer Placeholder 2">
            <a:extLst>
              <a:ext uri="{FF2B5EF4-FFF2-40B4-BE49-F238E27FC236}">
                <a16:creationId xmlns:a16="http://schemas.microsoft.com/office/drawing/2014/main" id="{B1A3E793-2579-4FD2-9F5D-9659FE9C984F}"/>
              </a:ext>
            </a:extLst>
          </p:cNvPr>
          <p:cNvSpPr>
            <a:spLocks noGrp="1"/>
          </p:cNvSpPr>
          <p:nvPr>
            <p:ph type="ftr" sz="quarter" idx="10"/>
          </p:nvPr>
        </p:nvSpPr>
        <p:spPr/>
        <p:txBody>
          <a:bodyPr/>
          <a:lstStyle/>
          <a:p>
            <a:endParaRPr lang="en-US" noProof="0"/>
          </a:p>
        </p:txBody>
      </p:sp>
      <p:sp>
        <p:nvSpPr>
          <p:cNvPr id="7" name="Picture Placeholder 2">
            <a:extLst>
              <a:ext uri="{FF2B5EF4-FFF2-40B4-BE49-F238E27FC236}">
                <a16:creationId xmlns:a16="http://schemas.microsoft.com/office/drawing/2014/main" id="{C3645204-BFEE-404C-A5F9-371AF14A0E29}"/>
              </a:ext>
            </a:extLst>
          </p:cNvPr>
          <p:cNvSpPr>
            <a:spLocks noGrp="1"/>
          </p:cNvSpPr>
          <p:nvPr>
            <p:ph type="pic" idx="15" hasCustomPrompt="1"/>
          </p:nvPr>
        </p:nvSpPr>
        <p:spPr>
          <a:xfrm rot="8771">
            <a:off x="970118" y="2112646"/>
            <a:ext cx="2670089" cy="2693489"/>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8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9" name="Picture Placeholder 2">
            <a:extLst>
              <a:ext uri="{FF2B5EF4-FFF2-40B4-BE49-F238E27FC236}">
                <a16:creationId xmlns:a16="http://schemas.microsoft.com/office/drawing/2014/main" id="{FAA4E97C-87BA-4AC5-AD90-A9F7F26042BE}"/>
              </a:ext>
            </a:extLst>
          </p:cNvPr>
          <p:cNvSpPr>
            <a:spLocks noGrp="1"/>
          </p:cNvSpPr>
          <p:nvPr>
            <p:ph type="pic" idx="16" hasCustomPrompt="1"/>
          </p:nvPr>
        </p:nvSpPr>
        <p:spPr>
          <a:xfrm rot="8771">
            <a:off x="4760956" y="2112646"/>
            <a:ext cx="2670089" cy="2693489"/>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8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11" name="Picture Placeholder 2">
            <a:extLst>
              <a:ext uri="{FF2B5EF4-FFF2-40B4-BE49-F238E27FC236}">
                <a16:creationId xmlns:a16="http://schemas.microsoft.com/office/drawing/2014/main" id="{559D6A24-1B16-41D4-AF70-565B503B3CE4}"/>
              </a:ext>
            </a:extLst>
          </p:cNvPr>
          <p:cNvSpPr>
            <a:spLocks noGrp="1"/>
          </p:cNvSpPr>
          <p:nvPr>
            <p:ph type="pic" idx="17" hasCustomPrompt="1"/>
          </p:nvPr>
        </p:nvSpPr>
        <p:spPr>
          <a:xfrm rot="8771">
            <a:off x="8532129" y="2112646"/>
            <a:ext cx="2670089" cy="2693489"/>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8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13" name="Title 1">
            <a:extLst>
              <a:ext uri="{FF2B5EF4-FFF2-40B4-BE49-F238E27FC236}">
                <a16:creationId xmlns:a16="http://schemas.microsoft.com/office/drawing/2014/main" id="{81B7A4CE-A748-4AD5-97A0-06DE1DF79AA9}"/>
              </a:ext>
            </a:extLst>
          </p:cNvPr>
          <p:cNvSpPr>
            <a:spLocks noGrp="1"/>
          </p:cNvSpPr>
          <p:nvPr>
            <p:ph type="title"/>
          </p:nvPr>
        </p:nvSpPr>
        <p:spPr>
          <a:xfrm>
            <a:off x="483541" y="136523"/>
            <a:ext cx="7799112" cy="801778"/>
          </a:xfrm>
        </p:spPr>
        <p:txBody>
          <a:bodyPr>
            <a:noAutofit/>
          </a:bodyPr>
          <a:lstStyle>
            <a:lvl1pPr>
              <a:defRPr sz="4000"/>
            </a:lvl1pPr>
          </a:lstStyle>
          <a:p>
            <a:r>
              <a:rPr lang="en-US" noProof="0"/>
              <a:t>Click to edit Master title style</a:t>
            </a:r>
          </a:p>
        </p:txBody>
      </p:sp>
      <p:sp>
        <p:nvSpPr>
          <p:cNvPr id="14" name="Isosceles Triangle 13">
            <a:extLst>
              <a:ext uri="{FF2B5EF4-FFF2-40B4-BE49-F238E27FC236}">
                <a16:creationId xmlns:a16="http://schemas.microsoft.com/office/drawing/2014/main" id="{03549F1B-4265-461B-81F6-5FC60A903327}"/>
              </a:ext>
            </a:extLst>
          </p:cNvPr>
          <p:cNvSpPr/>
          <p:nvPr userDrawn="1"/>
        </p:nvSpPr>
        <p:spPr>
          <a:xfrm>
            <a:off x="9851923" y="5889523"/>
            <a:ext cx="2340077" cy="968477"/>
          </a:xfrm>
          <a:prstGeom prst="triangle">
            <a:avLst>
              <a:gd name="adj" fmla="val 100000"/>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noProof="0"/>
          </a:p>
        </p:txBody>
      </p:sp>
      <p:sp>
        <p:nvSpPr>
          <p:cNvPr id="16" name="Rectangle 16">
            <a:extLst>
              <a:ext uri="{FF2B5EF4-FFF2-40B4-BE49-F238E27FC236}">
                <a16:creationId xmlns:a16="http://schemas.microsoft.com/office/drawing/2014/main" id="{DDF0A0E3-A820-4E48-A5E1-8E70E67F7EF9}"/>
              </a:ext>
            </a:extLst>
          </p:cNvPr>
          <p:cNvSpPr>
            <a:spLocks noChangeAspect="1"/>
          </p:cNvSpPr>
          <p:nvPr userDrawn="1"/>
        </p:nvSpPr>
        <p:spPr>
          <a:xfrm rot="2767505">
            <a:off x="11354411" y="6265230"/>
            <a:ext cx="525780" cy="55361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380263 h 2209063"/>
              <a:gd name="connsiteX1" fmla="*/ 1717025 w 1828800"/>
              <a:gd name="connsiteY1" fmla="*/ 0 h 2209063"/>
              <a:gd name="connsiteX2" fmla="*/ 1828800 w 1828800"/>
              <a:gd name="connsiteY2" fmla="*/ 2209063 h 2209063"/>
              <a:gd name="connsiteX3" fmla="*/ 0 w 1828800"/>
              <a:gd name="connsiteY3" fmla="*/ 2209063 h 2209063"/>
              <a:gd name="connsiteX4" fmla="*/ 0 w 1828800"/>
              <a:gd name="connsiteY4" fmla="*/ 380263 h 2209063"/>
              <a:gd name="connsiteX0" fmla="*/ 924908 w 1828800"/>
              <a:gd name="connsiteY0" fmla="*/ 382959 h 2209063"/>
              <a:gd name="connsiteX1" fmla="*/ 1717025 w 1828800"/>
              <a:gd name="connsiteY1" fmla="*/ 0 h 2209063"/>
              <a:gd name="connsiteX2" fmla="*/ 1828800 w 1828800"/>
              <a:gd name="connsiteY2" fmla="*/ 2209063 h 2209063"/>
              <a:gd name="connsiteX3" fmla="*/ 0 w 1828800"/>
              <a:gd name="connsiteY3" fmla="*/ 2209063 h 2209063"/>
              <a:gd name="connsiteX4" fmla="*/ 924908 w 1828800"/>
              <a:gd name="connsiteY4" fmla="*/ 382959 h 2209063"/>
              <a:gd name="connsiteX0" fmla="*/ 998503 w 1828800"/>
              <a:gd name="connsiteY0" fmla="*/ 235483 h 2209063"/>
              <a:gd name="connsiteX1" fmla="*/ 1717025 w 1828800"/>
              <a:gd name="connsiteY1" fmla="*/ 0 h 2209063"/>
              <a:gd name="connsiteX2" fmla="*/ 1828800 w 1828800"/>
              <a:gd name="connsiteY2" fmla="*/ 2209063 h 2209063"/>
              <a:gd name="connsiteX3" fmla="*/ 0 w 1828800"/>
              <a:gd name="connsiteY3" fmla="*/ 2209063 h 2209063"/>
              <a:gd name="connsiteX4" fmla="*/ 998503 w 1828800"/>
              <a:gd name="connsiteY4" fmla="*/ 235483 h 2209063"/>
              <a:gd name="connsiteX0" fmla="*/ 998503 w 1828800"/>
              <a:gd name="connsiteY0" fmla="*/ 248293 h 2221873"/>
              <a:gd name="connsiteX1" fmla="*/ 1661143 w 1828800"/>
              <a:gd name="connsiteY1" fmla="*/ 0 h 2221873"/>
              <a:gd name="connsiteX2" fmla="*/ 1828800 w 1828800"/>
              <a:gd name="connsiteY2" fmla="*/ 2221873 h 2221873"/>
              <a:gd name="connsiteX3" fmla="*/ 0 w 1828800"/>
              <a:gd name="connsiteY3" fmla="*/ 2221873 h 2221873"/>
              <a:gd name="connsiteX4" fmla="*/ 998503 w 1828800"/>
              <a:gd name="connsiteY4" fmla="*/ 248293 h 2221873"/>
              <a:gd name="connsiteX0" fmla="*/ 998503 w 1661143"/>
              <a:gd name="connsiteY0" fmla="*/ 248293 h 2221873"/>
              <a:gd name="connsiteX1" fmla="*/ 1661143 w 1661143"/>
              <a:gd name="connsiteY1" fmla="*/ 0 h 2221873"/>
              <a:gd name="connsiteX2" fmla="*/ 1415773 w 1661143"/>
              <a:gd name="connsiteY2" fmla="*/ 665380 h 2221873"/>
              <a:gd name="connsiteX3" fmla="*/ 0 w 1661143"/>
              <a:gd name="connsiteY3" fmla="*/ 2221873 h 2221873"/>
              <a:gd name="connsiteX4" fmla="*/ 998503 w 1661143"/>
              <a:gd name="connsiteY4" fmla="*/ 248293 h 2221873"/>
              <a:gd name="connsiteX0" fmla="*/ 258178 w 920818"/>
              <a:gd name="connsiteY0" fmla="*/ 248293 h 969558"/>
              <a:gd name="connsiteX1" fmla="*/ 920818 w 920818"/>
              <a:gd name="connsiteY1" fmla="*/ 0 h 969558"/>
              <a:gd name="connsiteX2" fmla="*/ 675448 w 920818"/>
              <a:gd name="connsiteY2" fmla="*/ 665380 h 969558"/>
              <a:gd name="connsiteX3" fmla="*/ 0 w 920818"/>
              <a:gd name="connsiteY3" fmla="*/ 969558 h 969558"/>
              <a:gd name="connsiteX4" fmla="*/ 258178 w 920818"/>
              <a:gd name="connsiteY4" fmla="*/ 248293 h 96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818" h="969558">
                <a:moveTo>
                  <a:pt x="258178" y="248293"/>
                </a:moveTo>
                <a:lnTo>
                  <a:pt x="920818" y="0"/>
                </a:lnTo>
                <a:lnTo>
                  <a:pt x="675448" y="665380"/>
                </a:lnTo>
                <a:lnTo>
                  <a:pt x="0" y="969558"/>
                </a:lnTo>
                <a:lnTo>
                  <a:pt x="258178" y="248293"/>
                </a:lnTo>
                <a:close/>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Slide Number Placeholder 5">
            <a:extLst>
              <a:ext uri="{FF2B5EF4-FFF2-40B4-BE49-F238E27FC236}">
                <a16:creationId xmlns:a16="http://schemas.microsoft.com/office/drawing/2014/main" id="{0D1855CF-3FD3-466C-93E4-CA5E3F0835A6}"/>
              </a:ext>
            </a:extLst>
          </p:cNvPr>
          <p:cNvSpPr>
            <a:spLocks noGrp="1"/>
          </p:cNvSpPr>
          <p:nvPr>
            <p:ph type="sldNum" sz="quarter" idx="4"/>
          </p:nvPr>
        </p:nvSpPr>
        <p:spPr>
          <a:xfrm>
            <a:off x="9125267" y="6346518"/>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3D3C4EEC-F499-4A7F-B67B-5709763315B6}" type="slidenum">
              <a:rPr lang="en-US" noProof="0" smtClean="0"/>
              <a:pPr/>
              <a:t>‹#›</a:t>
            </a:fld>
            <a:endParaRPr lang="en-US" noProof="0"/>
          </a:p>
        </p:txBody>
      </p:sp>
    </p:spTree>
    <p:extLst>
      <p:ext uri="{BB962C8B-B14F-4D97-AF65-F5344CB8AC3E}">
        <p14:creationId xmlns:p14="http://schemas.microsoft.com/office/powerpoint/2010/main" val="243092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4BB28F8-E05E-4D76-B94C-C6B400ED9C05}"/>
              </a:ext>
              <a:ext uri="{C183D7F6-B498-43B3-948B-1728B52AA6E4}">
                <adec:decorative xmlns:adec="http://schemas.microsoft.com/office/drawing/2017/decorative" val="1"/>
              </a:ext>
            </a:extLst>
          </p:cNvPr>
          <p:cNvGrpSpPr/>
          <p:nvPr userDrawn="1"/>
        </p:nvGrpSpPr>
        <p:grpSpPr>
          <a:xfrm>
            <a:off x="905463" y="1040623"/>
            <a:ext cx="2297399" cy="2519504"/>
            <a:chOff x="905463" y="1040623"/>
            <a:chExt cx="2297399" cy="2519504"/>
          </a:xfrm>
          <a:effectLst>
            <a:outerShdw blurRad="127000" dist="38100" dir="5400000" algn="t" rotWithShape="0">
              <a:prstClr val="black">
                <a:alpha val="80000"/>
              </a:prstClr>
            </a:outerShdw>
          </a:effectLst>
        </p:grpSpPr>
        <p:sp>
          <p:nvSpPr>
            <p:cNvPr id="18" name="Freeform: Shape 17">
              <a:extLst>
                <a:ext uri="{FF2B5EF4-FFF2-40B4-BE49-F238E27FC236}">
                  <a16:creationId xmlns:a16="http://schemas.microsoft.com/office/drawing/2014/main" id="{D2571FDA-1D72-40EA-BFFE-D99317574F5B}"/>
                </a:ext>
              </a:extLst>
            </p:cNvPr>
            <p:cNvSpPr/>
            <p:nvPr/>
          </p:nvSpPr>
          <p:spPr>
            <a:xfrm rot="21342938">
              <a:off x="905463" y="1040623"/>
              <a:ext cx="2297399" cy="2519504"/>
            </a:xfrm>
            <a:custGeom>
              <a:avLst/>
              <a:gdLst>
                <a:gd name="connsiteX0" fmla="*/ 5206 w 2297399"/>
                <a:gd name="connsiteY0" fmla="*/ 5206 h 2519503"/>
                <a:gd name="connsiteX1" fmla="*/ 2296914 w 2297399"/>
                <a:gd name="connsiteY1" fmla="*/ 5206 h 2519503"/>
                <a:gd name="connsiteX2" fmla="*/ 2296914 w 2297399"/>
                <a:gd name="connsiteY2" fmla="*/ 2519018 h 2519503"/>
                <a:gd name="connsiteX3" fmla="*/ 5206 w 2297399"/>
                <a:gd name="connsiteY3" fmla="*/ 2519018 h 2519503"/>
              </a:gdLst>
              <a:ahLst/>
              <a:cxnLst>
                <a:cxn ang="0">
                  <a:pos x="connsiteX0" y="connsiteY0"/>
                </a:cxn>
                <a:cxn ang="0">
                  <a:pos x="connsiteX1" y="connsiteY1"/>
                </a:cxn>
                <a:cxn ang="0">
                  <a:pos x="connsiteX2" y="connsiteY2"/>
                </a:cxn>
                <a:cxn ang="0">
                  <a:pos x="connsiteX3" y="connsiteY3"/>
                </a:cxn>
              </a:cxnLst>
              <a:rect l="l" t="t" r="r" b="b"/>
              <a:pathLst>
                <a:path w="2297399" h="2519503">
                  <a:moveTo>
                    <a:pt x="5206" y="5206"/>
                  </a:moveTo>
                  <a:lnTo>
                    <a:pt x="2296914" y="5206"/>
                  </a:lnTo>
                  <a:lnTo>
                    <a:pt x="2296914" y="2519018"/>
                  </a:lnTo>
                  <a:lnTo>
                    <a:pt x="5206" y="2519018"/>
                  </a:lnTo>
                  <a:close/>
                </a:path>
              </a:pathLst>
            </a:custGeom>
            <a:solidFill>
              <a:srgbClr val="F2F2F2"/>
            </a:solid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id="{E69C249A-FCF7-43A4-98F0-0B067D872A3F}"/>
                </a:ext>
              </a:extLst>
            </p:cNvPr>
            <p:cNvSpPr/>
            <p:nvPr/>
          </p:nvSpPr>
          <p:spPr>
            <a:xfrm rot="21342938">
              <a:off x="979087" y="1111218"/>
              <a:ext cx="2137761" cy="2151642"/>
            </a:xfrm>
            <a:custGeom>
              <a:avLst/>
              <a:gdLst>
                <a:gd name="connsiteX0" fmla="*/ 5206 w 2137761"/>
                <a:gd name="connsiteY0" fmla="*/ 5206 h 2151642"/>
                <a:gd name="connsiteX1" fmla="*/ 2132625 w 2137761"/>
                <a:gd name="connsiteY1" fmla="*/ 5206 h 2151642"/>
                <a:gd name="connsiteX2" fmla="*/ 2132625 w 2137761"/>
                <a:gd name="connsiteY2" fmla="*/ 2147270 h 2151642"/>
                <a:gd name="connsiteX3" fmla="*/ 5206 w 2137761"/>
                <a:gd name="connsiteY3" fmla="*/ 2147270 h 2151642"/>
              </a:gdLst>
              <a:ahLst/>
              <a:cxnLst>
                <a:cxn ang="0">
                  <a:pos x="connsiteX0" y="connsiteY0"/>
                </a:cxn>
                <a:cxn ang="0">
                  <a:pos x="connsiteX1" y="connsiteY1"/>
                </a:cxn>
                <a:cxn ang="0">
                  <a:pos x="connsiteX2" y="connsiteY2"/>
                </a:cxn>
                <a:cxn ang="0">
                  <a:pos x="connsiteX3" y="connsiteY3"/>
                </a:cxn>
              </a:cxnLst>
              <a:rect l="l" t="t" r="r" b="b"/>
              <a:pathLst>
                <a:path w="2137761" h="2151642">
                  <a:moveTo>
                    <a:pt x="5206" y="5206"/>
                  </a:moveTo>
                  <a:lnTo>
                    <a:pt x="2132625" y="5206"/>
                  </a:lnTo>
                  <a:lnTo>
                    <a:pt x="2132625" y="2147270"/>
                  </a:lnTo>
                  <a:lnTo>
                    <a:pt x="5206" y="2147270"/>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22" name="Freeform: Shape 21">
              <a:extLst>
                <a:ext uri="{FF2B5EF4-FFF2-40B4-BE49-F238E27FC236}">
                  <a16:creationId xmlns:a16="http://schemas.microsoft.com/office/drawing/2014/main" id="{045D05B5-BDD7-4E61-AD29-18DE99D04671}"/>
                </a:ext>
              </a:extLst>
            </p:cNvPr>
            <p:cNvSpPr/>
            <p:nvPr/>
          </p:nvSpPr>
          <p:spPr>
            <a:xfrm rot="21342938">
              <a:off x="1000948" y="1132912"/>
              <a:ext cx="2089176" cy="2089175"/>
            </a:xfrm>
            <a:custGeom>
              <a:avLst/>
              <a:gdLst>
                <a:gd name="connsiteX0" fmla="*/ 4073 w 2089175"/>
                <a:gd name="connsiteY0" fmla="*/ 4073 h 2089175"/>
                <a:gd name="connsiteX1" fmla="*/ 2088668 w 2089175"/>
                <a:gd name="connsiteY1" fmla="*/ 4073 h 2089175"/>
                <a:gd name="connsiteX2" fmla="*/ 2088668 w 2089175"/>
                <a:gd name="connsiteY2" fmla="*/ 2088667 h 2089175"/>
                <a:gd name="connsiteX3" fmla="*/ 4073 w 2089175"/>
                <a:gd name="connsiteY3" fmla="*/ 2088667 h 2089175"/>
              </a:gdLst>
              <a:ahLst/>
              <a:cxnLst>
                <a:cxn ang="0">
                  <a:pos x="connsiteX0" y="connsiteY0"/>
                </a:cxn>
                <a:cxn ang="0">
                  <a:pos x="connsiteX1" y="connsiteY1"/>
                </a:cxn>
                <a:cxn ang="0">
                  <a:pos x="connsiteX2" y="connsiteY2"/>
                </a:cxn>
                <a:cxn ang="0">
                  <a:pos x="connsiteX3" y="connsiteY3"/>
                </a:cxn>
              </a:cxnLst>
              <a:rect l="l" t="t" r="r" b="b"/>
              <a:pathLst>
                <a:path w="2089175" h="2089175">
                  <a:moveTo>
                    <a:pt x="4073" y="4073"/>
                  </a:moveTo>
                  <a:lnTo>
                    <a:pt x="2088668" y="4073"/>
                  </a:lnTo>
                  <a:lnTo>
                    <a:pt x="2088668" y="2088667"/>
                  </a:lnTo>
                  <a:lnTo>
                    <a:pt x="4073" y="2088667"/>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27" name="Group 26">
            <a:extLst>
              <a:ext uri="{FF2B5EF4-FFF2-40B4-BE49-F238E27FC236}">
                <a16:creationId xmlns:a16="http://schemas.microsoft.com/office/drawing/2014/main" id="{C8FCB658-0094-47A6-9B1D-5515750C852D}"/>
              </a:ext>
              <a:ext uri="{C183D7F6-B498-43B3-948B-1728B52AA6E4}">
                <adec:decorative xmlns:adec="http://schemas.microsoft.com/office/drawing/2017/decorative" val="1"/>
              </a:ext>
            </a:extLst>
          </p:cNvPr>
          <p:cNvGrpSpPr/>
          <p:nvPr userDrawn="1"/>
        </p:nvGrpSpPr>
        <p:grpSpPr>
          <a:xfrm>
            <a:off x="3568669" y="1040302"/>
            <a:ext cx="2297399" cy="2519504"/>
            <a:chOff x="3568669" y="1040302"/>
            <a:chExt cx="2297399" cy="2519504"/>
          </a:xfrm>
          <a:effectLst>
            <a:outerShdw blurRad="127000" dist="38100" dir="5400000" algn="t" rotWithShape="0">
              <a:prstClr val="black">
                <a:alpha val="80000"/>
              </a:prstClr>
            </a:outerShdw>
          </a:effectLst>
        </p:grpSpPr>
        <p:sp>
          <p:nvSpPr>
            <p:cNvPr id="28" name="Freeform: Shape 27">
              <a:extLst>
                <a:ext uri="{FF2B5EF4-FFF2-40B4-BE49-F238E27FC236}">
                  <a16:creationId xmlns:a16="http://schemas.microsoft.com/office/drawing/2014/main" id="{95E55B2C-67B4-451A-9E88-1FC2C261BD5D}"/>
                </a:ext>
              </a:extLst>
            </p:cNvPr>
            <p:cNvSpPr/>
            <p:nvPr/>
          </p:nvSpPr>
          <p:spPr>
            <a:xfrm rot="450678">
              <a:off x="3568669" y="1040302"/>
              <a:ext cx="2297399" cy="2519504"/>
            </a:xfrm>
            <a:custGeom>
              <a:avLst/>
              <a:gdLst>
                <a:gd name="connsiteX0" fmla="*/ 5206 w 2297399"/>
                <a:gd name="connsiteY0" fmla="*/ 5206 h 2519503"/>
                <a:gd name="connsiteX1" fmla="*/ 2296914 w 2297399"/>
                <a:gd name="connsiteY1" fmla="*/ 5206 h 2519503"/>
                <a:gd name="connsiteX2" fmla="*/ 2296914 w 2297399"/>
                <a:gd name="connsiteY2" fmla="*/ 2519018 h 2519503"/>
                <a:gd name="connsiteX3" fmla="*/ 5206 w 2297399"/>
                <a:gd name="connsiteY3" fmla="*/ 2519018 h 2519503"/>
              </a:gdLst>
              <a:ahLst/>
              <a:cxnLst>
                <a:cxn ang="0">
                  <a:pos x="connsiteX0" y="connsiteY0"/>
                </a:cxn>
                <a:cxn ang="0">
                  <a:pos x="connsiteX1" y="connsiteY1"/>
                </a:cxn>
                <a:cxn ang="0">
                  <a:pos x="connsiteX2" y="connsiteY2"/>
                </a:cxn>
                <a:cxn ang="0">
                  <a:pos x="connsiteX3" y="connsiteY3"/>
                </a:cxn>
              </a:cxnLst>
              <a:rect l="l" t="t" r="r" b="b"/>
              <a:pathLst>
                <a:path w="2297399" h="2519503">
                  <a:moveTo>
                    <a:pt x="5206" y="5206"/>
                  </a:moveTo>
                  <a:lnTo>
                    <a:pt x="2296914" y="5206"/>
                  </a:lnTo>
                  <a:lnTo>
                    <a:pt x="2296914" y="2519018"/>
                  </a:lnTo>
                  <a:lnTo>
                    <a:pt x="5206" y="2519018"/>
                  </a:lnTo>
                  <a:close/>
                </a:path>
              </a:pathLst>
            </a:custGeom>
            <a:solidFill>
              <a:srgbClr val="F2F2F2"/>
            </a:solidFill>
            <a:ln w="9525"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id="{F103ADBB-3758-42F9-B9CB-ADE56C53DEEE}"/>
                </a:ext>
              </a:extLst>
            </p:cNvPr>
            <p:cNvSpPr/>
            <p:nvPr/>
          </p:nvSpPr>
          <p:spPr>
            <a:xfrm rot="450678">
              <a:off x="3665593" y="1112024"/>
              <a:ext cx="2137761" cy="2151642"/>
            </a:xfrm>
            <a:custGeom>
              <a:avLst/>
              <a:gdLst>
                <a:gd name="connsiteX0" fmla="*/ 5206 w 2137761"/>
                <a:gd name="connsiteY0" fmla="*/ 5206 h 2151642"/>
                <a:gd name="connsiteX1" fmla="*/ 2132625 w 2137761"/>
                <a:gd name="connsiteY1" fmla="*/ 5206 h 2151642"/>
                <a:gd name="connsiteX2" fmla="*/ 2132625 w 2137761"/>
                <a:gd name="connsiteY2" fmla="*/ 2147270 h 2151642"/>
                <a:gd name="connsiteX3" fmla="*/ 5206 w 2137761"/>
                <a:gd name="connsiteY3" fmla="*/ 2147270 h 2151642"/>
              </a:gdLst>
              <a:ahLst/>
              <a:cxnLst>
                <a:cxn ang="0">
                  <a:pos x="connsiteX0" y="connsiteY0"/>
                </a:cxn>
                <a:cxn ang="0">
                  <a:pos x="connsiteX1" y="connsiteY1"/>
                </a:cxn>
                <a:cxn ang="0">
                  <a:pos x="connsiteX2" y="connsiteY2"/>
                </a:cxn>
                <a:cxn ang="0">
                  <a:pos x="connsiteX3" y="connsiteY3"/>
                </a:cxn>
              </a:cxnLst>
              <a:rect l="l" t="t" r="r" b="b"/>
              <a:pathLst>
                <a:path w="2137761" h="2151642">
                  <a:moveTo>
                    <a:pt x="5206" y="5206"/>
                  </a:moveTo>
                  <a:lnTo>
                    <a:pt x="2132625" y="5206"/>
                  </a:lnTo>
                  <a:lnTo>
                    <a:pt x="2132625" y="2147270"/>
                  </a:lnTo>
                  <a:lnTo>
                    <a:pt x="5206" y="2147270"/>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E9FBEF60-9184-4D4A-A58B-FBC7DD6C04F2}"/>
                </a:ext>
              </a:extLst>
            </p:cNvPr>
            <p:cNvSpPr/>
            <p:nvPr/>
          </p:nvSpPr>
          <p:spPr>
            <a:xfrm rot="450678">
              <a:off x="3689455" y="1133422"/>
              <a:ext cx="2089176" cy="2089175"/>
            </a:xfrm>
            <a:custGeom>
              <a:avLst/>
              <a:gdLst>
                <a:gd name="connsiteX0" fmla="*/ 4073 w 2089175"/>
                <a:gd name="connsiteY0" fmla="*/ 4073 h 2089175"/>
                <a:gd name="connsiteX1" fmla="*/ 2088668 w 2089175"/>
                <a:gd name="connsiteY1" fmla="*/ 4073 h 2089175"/>
                <a:gd name="connsiteX2" fmla="*/ 2088668 w 2089175"/>
                <a:gd name="connsiteY2" fmla="*/ 2088667 h 2089175"/>
                <a:gd name="connsiteX3" fmla="*/ 4073 w 2089175"/>
                <a:gd name="connsiteY3" fmla="*/ 2088667 h 2089175"/>
              </a:gdLst>
              <a:ahLst/>
              <a:cxnLst>
                <a:cxn ang="0">
                  <a:pos x="connsiteX0" y="connsiteY0"/>
                </a:cxn>
                <a:cxn ang="0">
                  <a:pos x="connsiteX1" y="connsiteY1"/>
                </a:cxn>
                <a:cxn ang="0">
                  <a:pos x="connsiteX2" y="connsiteY2"/>
                </a:cxn>
                <a:cxn ang="0">
                  <a:pos x="connsiteX3" y="connsiteY3"/>
                </a:cxn>
              </a:cxnLst>
              <a:rect l="l" t="t" r="r" b="b"/>
              <a:pathLst>
                <a:path w="2089175" h="2089175">
                  <a:moveTo>
                    <a:pt x="4073" y="4073"/>
                  </a:moveTo>
                  <a:lnTo>
                    <a:pt x="2088668" y="4073"/>
                  </a:lnTo>
                  <a:lnTo>
                    <a:pt x="2088668" y="2088667"/>
                  </a:lnTo>
                  <a:lnTo>
                    <a:pt x="4073" y="2088667"/>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31" name="Group 30">
            <a:extLst>
              <a:ext uri="{FF2B5EF4-FFF2-40B4-BE49-F238E27FC236}">
                <a16:creationId xmlns:a16="http://schemas.microsoft.com/office/drawing/2014/main" id="{77F4491F-E12F-4831-863C-0C45D9DB4D05}"/>
              </a:ext>
              <a:ext uri="{C183D7F6-B498-43B3-948B-1728B52AA6E4}">
                <adec:decorative xmlns:adec="http://schemas.microsoft.com/office/drawing/2017/decorative" val="1"/>
              </a:ext>
            </a:extLst>
          </p:cNvPr>
          <p:cNvGrpSpPr/>
          <p:nvPr userDrawn="1"/>
        </p:nvGrpSpPr>
        <p:grpSpPr>
          <a:xfrm>
            <a:off x="6219877" y="1040667"/>
            <a:ext cx="2297399" cy="2519504"/>
            <a:chOff x="6219877" y="1040667"/>
            <a:chExt cx="2297399" cy="2519504"/>
          </a:xfrm>
          <a:effectLst>
            <a:outerShdw blurRad="127000" dist="38100" dir="5400000" algn="t" rotWithShape="0">
              <a:prstClr val="black">
                <a:alpha val="80000"/>
              </a:prstClr>
            </a:outerShdw>
          </a:effectLst>
        </p:grpSpPr>
        <p:sp>
          <p:nvSpPr>
            <p:cNvPr id="32" name="Freeform: Shape 31">
              <a:extLst>
                <a:ext uri="{FF2B5EF4-FFF2-40B4-BE49-F238E27FC236}">
                  <a16:creationId xmlns:a16="http://schemas.microsoft.com/office/drawing/2014/main" id="{7DD7FC7C-6CE9-4832-98CA-9C53F158C7B6}"/>
                </a:ext>
              </a:extLst>
            </p:cNvPr>
            <p:cNvSpPr/>
            <p:nvPr/>
          </p:nvSpPr>
          <p:spPr>
            <a:xfrm rot="21308774">
              <a:off x="6219877" y="1040667"/>
              <a:ext cx="2297399" cy="2519504"/>
            </a:xfrm>
            <a:custGeom>
              <a:avLst/>
              <a:gdLst>
                <a:gd name="connsiteX0" fmla="*/ 5206 w 2297399"/>
                <a:gd name="connsiteY0" fmla="*/ 5206 h 2519503"/>
                <a:gd name="connsiteX1" fmla="*/ 2296914 w 2297399"/>
                <a:gd name="connsiteY1" fmla="*/ 5206 h 2519503"/>
                <a:gd name="connsiteX2" fmla="*/ 2296914 w 2297399"/>
                <a:gd name="connsiteY2" fmla="*/ 2519018 h 2519503"/>
                <a:gd name="connsiteX3" fmla="*/ 5206 w 2297399"/>
                <a:gd name="connsiteY3" fmla="*/ 2519018 h 2519503"/>
              </a:gdLst>
              <a:ahLst/>
              <a:cxnLst>
                <a:cxn ang="0">
                  <a:pos x="connsiteX0" y="connsiteY0"/>
                </a:cxn>
                <a:cxn ang="0">
                  <a:pos x="connsiteX1" y="connsiteY1"/>
                </a:cxn>
                <a:cxn ang="0">
                  <a:pos x="connsiteX2" y="connsiteY2"/>
                </a:cxn>
                <a:cxn ang="0">
                  <a:pos x="connsiteX3" y="connsiteY3"/>
                </a:cxn>
              </a:cxnLst>
              <a:rect l="l" t="t" r="r" b="b"/>
              <a:pathLst>
                <a:path w="2297399" h="2519503">
                  <a:moveTo>
                    <a:pt x="5206" y="5206"/>
                  </a:moveTo>
                  <a:lnTo>
                    <a:pt x="2296914" y="5206"/>
                  </a:lnTo>
                  <a:lnTo>
                    <a:pt x="2296914" y="2519018"/>
                  </a:lnTo>
                  <a:lnTo>
                    <a:pt x="5206" y="2519018"/>
                  </a:lnTo>
                  <a:close/>
                </a:path>
              </a:pathLst>
            </a:custGeom>
            <a:solidFill>
              <a:srgbClr val="F2F2F2"/>
            </a:solidFill>
            <a:ln w="9525"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id="{B2749EE5-BD2C-40CF-8F52-55CE29C18036}"/>
                </a:ext>
              </a:extLst>
            </p:cNvPr>
            <p:cNvSpPr/>
            <p:nvPr/>
          </p:nvSpPr>
          <p:spPr>
            <a:xfrm rot="21308774">
              <a:off x="6292375" y="1111329"/>
              <a:ext cx="2137761" cy="2151642"/>
            </a:xfrm>
            <a:custGeom>
              <a:avLst/>
              <a:gdLst>
                <a:gd name="connsiteX0" fmla="*/ 5206 w 2137761"/>
                <a:gd name="connsiteY0" fmla="*/ 5206 h 2151642"/>
                <a:gd name="connsiteX1" fmla="*/ 2132625 w 2137761"/>
                <a:gd name="connsiteY1" fmla="*/ 5206 h 2151642"/>
                <a:gd name="connsiteX2" fmla="*/ 2132625 w 2137761"/>
                <a:gd name="connsiteY2" fmla="*/ 2147270 h 2151642"/>
                <a:gd name="connsiteX3" fmla="*/ 5206 w 2137761"/>
                <a:gd name="connsiteY3" fmla="*/ 2147270 h 2151642"/>
              </a:gdLst>
              <a:ahLst/>
              <a:cxnLst>
                <a:cxn ang="0">
                  <a:pos x="connsiteX0" y="connsiteY0"/>
                </a:cxn>
                <a:cxn ang="0">
                  <a:pos x="connsiteX1" y="connsiteY1"/>
                </a:cxn>
                <a:cxn ang="0">
                  <a:pos x="connsiteX2" y="connsiteY2"/>
                </a:cxn>
                <a:cxn ang="0">
                  <a:pos x="connsiteX3" y="connsiteY3"/>
                </a:cxn>
              </a:cxnLst>
              <a:rect l="l" t="t" r="r" b="b"/>
              <a:pathLst>
                <a:path w="2137761" h="2151642">
                  <a:moveTo>
                    <a:pt x="5206" y="5206"/>
                  </a:moveTo>
                  <a:lnTo>
                    <a:pt x="2132625" y="5206"/>
                  </a:lnTo>
                  <a:lnTo>
                    <a:pt x="2132625" y="2147270"/>
                  </a:lnTo>
                  <a:lnTo>
                    <a:pt x="5206" y="2147270"/>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34" name="Freeform: Shape 33">
              <a:extLst>
                <a:ext uri="{FF2B5EF4-FFF2-40B4-BE49-F238E27FC236}">
                  <a16:creationId xmlns:a16="http://schemas.microsoft.com/office/drawing/2014/main" id="{AB42A931-4D1F-4748-9799-A92937F8EF6F}"/>
                </a:ext>
              </a:extLst>
            </p:cNvPr>
            <p:cNvSpPr/>
            <p:nvPr/>
          </p:nvSpPr>
          <p:spPr>
            <a:xfrm rot="21308774">
              <a:off x="6314141" y="1133048"/>
              <a:ext cx="2089176" cy="2089175"/>
            </a:xfrm>
            <a:custGeom>
              <a:avLst/>
              <a:gdLst>
                <a:gd name="connsiteX0" fmla="*/ 4073 w 2089175"/>
                <a:gd name="connsiteY0" fmla="*/ 4073 h 2089175"/>
                <a:gd name="connsiteX1" fmla="*/ 2088668 w 2089175"/>
                <a:gd name="connsiteY1" fmla="*/ 4073 h 2089175"/>
                <a:gd name="connsiteX2" fmla="*/ 2088668 w 2089175"/>
                <a:gd name="connsiteY2" fmla="*/ 2088667 h 2089175"/>
                <a:gd name="connsiteX3" fmla="*/ 4073 w 2089175"/>
                <a:gd name="connsiteY3" fmla="*/ 2088667 h 2089175"/>
              </a:gdLst>
              <a:ahLst/>
              <a:cxnLst>
                <a:cxn ang="0">
                  <a:pos x="connsiteX0" y="connsiteY0"/>
                </a:cxn>
                <a:cxn ang="0">
                  <a:pos x="connsiteX1" y="connsiteY1"/>
                </a:cxn>
                <a:cxn ang="0">
                  <a:pos x="connsiteX2" y="connsiteY2"/>
                </a:cxn>
                <a:cxn ang="0">
                  <a:pos x="connsiteX3" y="connsiteY3"/>
                </a:cxn>
              </a:cxnLst>
              <a:rect l="l" t="t" r="r" b="b"/>
              <a:pathLst>
                <a:path w="2089175" h="2089175">
                  <a:moveTo>
                    <a:pt x="4073" y="4073"/>
                  </a:moveTo>
                  <a:lnTo>
                    <a:pt x="2088668" y="4073"/>
                  </a:lnTo>
                  <a:lnTo>
                    <a:pt x="2088668" y="2088667"/>
                  </a:lnTo>
                  <a:lnTo>
                    <a:pt x="4073" y="2088667"/>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35" name="Group 34">
            <a:extLst>
              <a:ext uri="{FF2B5EF4-FFF2-40B4-BE49-F238E27FC236}">
                <a16:creationId xmlns:a16="http://schemas.microsoft.com/office/drawing/2014/main" id="{35FEBA64-1265-44B1-8C23-DFEFDE3FED09}"/>
              </a:ext>
              <a:ext uri="{C183D7F6-B498-43B3-948B-1728B52AA6E4}">
                <adec:decorative xmlns:adec="http://schemas.microsoft.com/office/drawing/2017/decorative" val="1"/>
              </a:ext>
            </a:extLst>
          </p:cNvPr>
          <p:cNvGrpSpPr/>
          <p:nvPr userDrawn="1"/>
        </p:nvGrpSpPr>
        <p:grpSpPr>
          <a:xfrm>
            <a:off x="8883807" y="1040325"/>
            <a:ext cx="2297399" cy="2519504"/>
            <a:chOff x="8883807" y="1040325"/>
            <a:chExt cx="2297399" cy="2519504"/>
          </a:xfrm>
          <a:effectLst>
            <a:outerShdw blurRad="127000" dist="38100" dir="5400000" algn="t" rotWithShape="0">
              <a:prstClr val="black">
                <a:alpha val="80000"/>
              </a:prstClr>
            </a:outerShdw>
          </a:effectLst>
        </p:grpSpPr>
        <p:sp>
          <p:nvSpPr>
            <p:cNvPr id="36" name="Freeform: Shape 35">
              <a:extLst>
                <a:ext uri="{FF2B5EF4-FFF2-40B4-BE49-F238E27FC236}">
                  <a16:creationId xmlns:a16="http://schemas.microsoft.com/office/drawing/2014/main" id="{874B7875-AD67-4652-A9DF-B1B950D854ED}"/>
                </a:ext>
              </a:extLst>
            </p:cNvPr>
            <p:cNvSpPr/>
            <p:nvPr/>
          </p:nvSpPr>
          <p:spPr>
            <a:xfrm rot="504155">
              <a:off x="8883807" y="1040325"/>
              <a:ext cx="2297399" cy="2519504"/>
            </a:xfrm>
            <a:custGeom>
              <a:avLst/>
              <a:gdLst>
                <a:gd name="connsiteX0" fmla="*/ 5206 w 2297399"/>
                <a:gd name="connsiteY0" fmla="*/ 5206 h 2519503"/>
                <a:gd name="connsiteX1" fmla="*/ 2296914 w 2297399"/>
                <a:gd name="connsiteY1" fmla="*/ 5206 h 2519503"/>
                <a:gd name="connsiteX2" fmla="*/ 2296914 w 2297399"/>
                <a:gd name="connsiteY2" fmla="*/ 2519018 h 2519503"/>
                <a:gd name="connsiteX3" fmla="*/ 5206 w 2297399"/>
                <a:gd name="connsiteY3" fmla="*/ 2519018 h 2519503"/>
              </a:gdLst>
              <a:ahLst/>
              <a:cxnLst>
                <a:cxn ang="0">
                  <a:pos x="connsiteX0" y="connsiteY0"/>
                </a:cxn>
                <a:cxn ang="0">
                  <a:pos x="connsiteX1" y="connsiteY1"/>
                </a:cxn>
                <a:cxn ang="0">
                  <a:pos x="connsiteX2" y="connsiteY2"/>
                </a:cxn>
                <a:cxn ang="0">
                  <a:pos x="connsiteX3" y="connsiteY3"/>
                </a:cxn>
              </a:cxnLst>
              <a:rect l="l" t="t" r="r" b="b"/>
              <a:pathLst>
                <a:path w="2297399" h="2519503">
                  <a:moveTo>
                    <a:pt x="5206" y="5206"/>
                  </a:moveTo>
                  <a:lnTo>
                    <a:pt x="2296914" y="5206"/>
                  </a:lnTo>
                  <a:lnTo>
                    <a:pt x="2296914" y="2519018"/>
                  </a:lnTo>
                  <a:lnTo>
                    <a:pt x="5206" y="2519018"/>
                  </a:lnTo>
                  <a:close/>
                </a:path>
              </a:pathLst>
            </a:custGeom>
            <a:solidFill>
              <a:srgbClr val="F2F2F2"/>
            </a:solidFill>
            <a:ln w="9525" cap="flat">
              <a:noFill/>
              <a:prstDash val="solid"/>
              <a:miter/>
            </a:ln>
          </p:spPr>
          <p:txBody>
            <a:bodyPr rtlCol="0" anchor="ctr"/>
            <a:lstStyle/>
            <a:p>
              <a:endParaRPr lang="en-US" noProof="0"/>
            </a:p>
          </p:txBody>
        </p:sp>
        <p:sp>
          <p:nvSpPr>
            <p:cNvPr id="37" name="Freeform: Shape 36">
              <a:extLst>
                <a:ext uri="{FF2B5EF4-FFF2-40B4-BE49-F238E27FC236}">
                  <a16:creationId xmlns:a16="http://schemas.microsoft.com/office/drawing/2014/main" id="{865318D1-C157-4518-9BA0-C6EDB2AFB7A0}"/>
                </a:ext>
              </a:extLst>
            </p:cNvPr>
            <p:cNvSpPr/>
            <p:nvPr/>
          </p:nvSpPr>
          <p:spPr>
            <a:xfrm rot="504155">
              <a:off x="8982474" y="1112326"/>
              <a:ext cx="2137761" cy="2151642"/>
            </a:xfrm>
            <a:custGeom>
              <a:avLst/>
              <a:gdLst>
                <a:gd name="connsiteX0" fmla="*/ 5206 w 2137761"/>
                <a:gd name="connsiteY0" fmla="*/ 5206 h 2151642"/>
                <a:gd name="connsiteX1" fmla="*/ 2132625 w 2137761"/>
                <a:gd name="connsiteY1" fmla="*/ 5206 h 2151642"/>
                <a:gd name="connsiteX2" fmla="*/ 2132625 w 2137761"/>
                <a:gd name="connsiteY2" fmla="*/ 2147270 h 2151642"/>
                <a:gd name="connsiteX3" fmla="*/ 5206 w 2137761"/>
                <a:gd name="connsiteY3" fmla="*/ 2147270 h 2151642"/>
              </a:gdLst>
              <a:ahLst/>
              <a:cxnLst>
                <a:cxn ang="0">
                  <a:pos x="connsiteX0" y="connsiteY0"/>
                </a:cxn>
                <a:cxn ang="0">
                  <a:pos x="connsiteX1" y="connsiteY1"/>
                </a:cxn>
                <a:cxn ang="0">
                  <a:pos x="connsiteX2" y="connsiteY2"/>
                </a:cxn>
                <a:cxn ang="0">
                  <a:pos x="connsiteX3" y="connsiteY3"/>
                </a:cxn>
              </a:cxnLst>
              <a:rect l="l" t="t" r="r" b="b"/>
              <a:pathLst>
                <a:path w="2137761" h="2151642">
                  <a:moveTo>
                    <a:pt x="5206" y="5206"/>
                  </a:moveTo>
                  <a:lnTo>
                    <a:pt x="2132625" y="5206"/>
                  </a:lnTo>
                  <a:lnTo>
                    <a:pt x="2132625" y="2147270"/>
                  </a:lnTo>
                  <a:lnTo>
                    <a:pt x="5206" y="2147270"/>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38" name="Freeform: Shape 37">
              <a:extLst>
                <a:ext uri="{FF2B5EF4-FFF2-40B4-BE49-F238E27FC236}">
                  <a16:creationId xmlns:a16="http://schemas.microsoft.com/office/drawing/2014/main" id="{F1CB8F97-3182-4C09-B4AE-6E2A7207D16B}"/>
                </a:ext>
              </a:extLst>
            </p:cNvPr>
            <p:cNvSpPr/>
            <p:nvPr/>
          </p:nvSpPr>
          <p:spPr>
            <a:xfrm rot="504155">
              <a:off x="9006489" y="1133719"/>
              <a:ext cx="2089176" cy="2089175"/>
            </a:xfrm>
            <a:custGeom>
              <a:avLst/>
              <a:gdLst>
                <a:gd name="connsiteX0" fmla="*/ 4073 w 2089175"/>
                <a:gd name="connsiteY0" fmla="*/ 4073 h 2089175"/>
                <a:gd name="connsiteX1" fmla="*/ 2088668 w 2089175"/>
                <a:gd name="connsiteY1" fmla="*/ 4073 h 2089175"/>
                <a:gd name="connsiteX2" fmla="*/ 2088668 w 2089175"/>
                <a:gd name="connsiteY2" fmla="*/ 2088667 h 2089175"/>
                <a:gd name="connsiteX3" fmla="*/ 4073 w 2089175"/>
                <a:gd name="connsiteY3" fmla="*/ 2088667 h 2089175"/>
              </a:gdLst>
              <a:ahLst/>
              <a:cxnLst>
                <a:cxn ang="0">
                  <a:pos x="connsiteX0" y="connsiteY0"/>
                </a:cxn>
                <a:cxn ang="0">
                  <a:pos x="connsiteX1" y="connsiteY1"/>
                </a:cxn>
                <a:cxn ang="0">
                  <a:pos x="connsiteX2" y="connsiteY2"/>
                </a:cxn>
                <a:cxn ang="0">
                  <a:pos x="connsiteX3" y="connsiteY3"/>
                </a:cxn>
              </a:cxnLst>
              <a:rect l="l" t="t" r="r" b="b"/>
              <a:pathLst>
                <a:path w="2089175" h="2089175">
                  <a:moveTo>
                    <a:pt x="4073" y="4073"/>
                  </a:moveTo>
                  <a:lnTo>
                    <a:pt x="2088668" y="4073"/>
                  </a:lnTo>
                  <a:lnTo>
                    <a:pt x="2088668" y="2088667"/>
                  </a:lnTo>
                  <a:lnTo>
                    <a:pt x="4073" y="2088667"/>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39" name="Group 38">
            <a:extLst>
              <a:ext uri="{FF2B5EF4-FFF2-40B4-BE49-F238E27FC236}">
                <a16:creationId xmlns:a16="http://schemas.microsoft.com/office/drawing/2014/main" id="{2EF21A56-8E36-4C88-97ED-64540E12B933}"/>
              </a:ext>
              <a:ext uri="{C183D7F6-B498-43B3-948B-1728B52AA6E4}">
                <adec:decorative xmlns:adec="http://schemas.microsoft.com/office/drawing/2017/decorative" val="1"/>
              </a:ext>
            </a:extLst>
          </p:cNvPr>
          <p:cNvGrpSpPr/>
          <p:nvPr userDrawn="1"/>
        </p:nvGrpSpPr>
        <p:grpSpPr>
          <a:xfrm>
            <a:off x="3563120" y="3749600"/>
            <a:ext cx="2297399" cy="2519504"/>
            <a:chOff x="3563120" y="3749600"/>
            <a:chExt cx="2297399" cy="2519504"/>
          </a:xfrm>
          <a:effectLst>
            <a:outerShdw blurRad="127000" dist="38100" dir="5400000" algn="t" rotWithShape="0">
              <a:prstClr val="black">
                <a:alpha val="80000"/>
              </a:prstClr>
            </a:outerShdw>
          </a:effectLst>
        </p:grpSpPr>
        <p:sp>
          <p:nvSpPr>
            <p:cNvPr id="40" name="Freeform: Shape 39">
              <a:extLst>
                <a:ext uri="{FF2B5EF4-FFF2-40B4-BE49-F238E27FC236}">
                  <a16:creationId xmlns:a16="http://schemas.microsoft.com/office/drawing/2014/main" id="{EFD972BE-B25F-48AD-9C0A-EEDA62A67C05}"/>
                </a:ext>
              </a:extLst>
            </p:cNvPr>
            <p:cNvSpPr/>
            <p:nvPr/>
          </p:nvSpPr>
          <p:spPr>
            <a:xfrm rot="21380759">
              <a:off x="3563120" y="3749600"/>
              <a:ext cx="2297399" cy="2519504"/>
            </a:xfrm>
            <a:custGeom>
              <a:avLst/>
              <a:gdLst>
                <a:gd name="connsiteX0" fmla="*/ 5206 w 2297399"/>
                <a:gd name="connsiteY0" fmla="*/ 5206 h 2519503"/>
                <a:gd name="connsiteX1" fmla="*/ 2296914 w 2297399"/>
                <a:gd name="connsiteY1" fmla="*/ 5206 h 2519503"/>
                <a:gd name="connsiteX2" fmla="*/ 2296914 w 2297399"/>
                <a:gd name="connsiteY2" fmla="*/ 2519018 h 2519503"/>
                <a:gd name="connsiteX3" fmla="*/ 5206 w 2297399"/>
                <a:gd name="connsiteY3" fmla="*/ 2519018 h 2519503"/>
              </a:gdLst>
              <a:ahLst/>
              <a:cxnLst>
                <a:cxn ang="0">
                  <a:pos x="connsiteX0" y="connsiteY0"/>
                </a:cxn>
                <a:cxn ang="0">
                  <a:pos x="connsiteX1" y="connsiteY1"/>
                </a:cxn>
                <a:cxn ang="0">
                  <a:pos x="connsiteX2" y="connsiteY2"/>
                </a:cxn>
                <a:cxn ang="0">
                  <a:pos x="connsiteX3" y="connsiteY3"/>
                </a:cxn>
              </a:cxnLst>
              <a:rect l="l" t="t" r="r" b="b"/>
              <a:pathLst>
                <a:path w="2297399" h="2519503">
                  <a:moveTo>
                    <a:pt x="5206" y="5206"/>
                  </a:moveTo>
                  <a:lnTo>
                    <a:pt x="2296914" y="5206"/>
                  </a:lnTo>
                  <a:lnTo>
                    <a:pt x="2296914" y="2519018"/>
                  </a:lnTo>
                  <a:lnTo>
                    <a:pt x="5206" y="2519018"/>
                  </a:lnTo>
                  <a:close/>
                </a:path>
              </a:pathLst>
            </a:custGeom>
            <a:solidFill>
              <a:srgbClr val="F2F2F2"/>
            </a:solidFill>
            <a:ln w="9525"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id="{7634968F-2A94-405C-8995-C901121E9011}"/>
                </a:ext>
              </a:extLst>
            </p:cNvPr>
            <p:cNvSpPr/>
            <p:nvPr/>
          </p:nvSpPr>
          <p:spPr>
            <a:xfrm rot="21380759">
              <a:off x="3637992" y="3820134"/>
              <a:ext cx="2137761" cy="2151642"/>
            </a:xfrm>
            <a:custGeom>
              <a:avLst/>
              <a:gdLst>
                <a:gd name="connsiteX0" fmla="*/ 5206 w 2137761"/>
                <a:gd name="connsiteY0" fmla="*/ 5206 h 2151642"/>
                <a:gd name="connsiteX1" fmla="*/ 2132625 w 2137761"/>
                <a:gd name="connsiteY1" fmla="*/ 5206 h 2151642"/>
                <a:gd name="connsiteX2" fmla="*/ 2132625 w 2137761"/>
                <a:gd name="connsiteY2" fmla="*/ 2147270 h 2151642"/>
                <a:gd name="connsiteX3" fmla="*/ 5206 w 2137761"/>
                <a:gd name="connsiteY3" fmla="*/ 2147270 h 2151642"/>
              </a:gdLst>
              <a:ahLst/>
              <a:cxnLst>
                <a:cxn ang="0">
                  <a:pos x="connsiteX0" y="connsiteY0"/>
                </a:cxn>
                <a:cxn ang="0">
                  <a:pos x="connsiteX1" y="connsiteY1"/>
                </a:cxn>
                <a:cxn ang="0">
                  <a:pos x="connsiteX2" y="connsiteY2"/>
                </a:cxn>
                <a:cxn ang="0">
                  <a:pos x="connsiteX3" y="connsiteY3"/>
                </a:cxn>
              </a:cxnLst>
              <a:rect l="l" t="t" r="r" b="b"/>
              <a:pathLst>
                <a:path w="2137761" h="2151642">
                  <a:moveTo>
                    <a:pt x="5206" y="5206"/>
                  </a:moveTo>
                  <a:lnTo>
                    <a:pt x="2132625" y="5206"/>
                  </a:lnTo>
                  <a:lnTo>
                    <a:pt x="2132625" y="2147270"/>
                  </a:lnTo>
                  <a:lnTo>
                    <a:pt x="5206" y="2147270"/>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42" name="Freeform: Shape 41">
              <a:extLst>
                <a:ext uri="{FF2B5EF4-FFF2-40B4-BE49-F238E27FC236}">
                  <a16:creationId xmlns:a16="http://schemas.microsoft.com/office/drawing/2014/main" id="{6ECBDEAA-32A6-48BE-81E0-8DF24F54D781}"/>
                </a:ext>
              </a:extLst>
            </p:cNvPr>
            <p:cNvSpPr/>
            <p:nvPr/>
          </p:nvSpPr>
          <p:spPr>
            <a:xfrm rot="21380759">
              <a:off x="3659958" y="3841802"/>
              <a:ext cx="2089176" cy="2089175"/>
            </a:xfrm>
            <a:custGeom>
              <a:avLst/>
              <a:gdLst>
                <a:gd name="connsiteX0" fmla="*/ 4073 w 2089175"/>
                <a:gd name="connsiteY0" fmla="*/ 4073 h 2089175"/>
                <a:gd name="connsiteX1" fmla="*/ 2088668 w 2089175"/>
                <a:gd name="connsiteY1" fmla="*/ 4073 h 2089175"/>
                <a:gd name="connsiteX2" fmla="*/ 2088668 w 2089175"/>
                <a:gd name="connsiteY2" fmla="*/ 2088667 h 2089175"/>
                <a:gd name="connsiteX3" fmla="*/ 4073 w 2089175"/>
                <a:gd name="connsiteY3" fmla="*/ 2088667 h 2089175"/>
              </a:gdLst>
              <a:ahLst/>
              <a:cxnLst>
                <a:cxn ang="0">
                  <a:pos x="connsiteX0" y="connsiteY0"/>
                </a:cxn>
                <a:cxn ang="0">
                  <a:pos x="connsiteX1" y="connsiteY1"/>
                </a:cxn>
                <a:cxn ang="0">
                  <a:pos x="connsiteX2" y="connsiteY2"/>
                </a:cxn>
                <a:cxn ang="0">
                  <a:pos x="connsiteX3" y="connsiteY3"/>
                </a:cxn>
              </a:cxnLst>
              <a:rect l="l" t="t" r="r" b="b"/>
              <a:pathLst>
                <a:path w="2089175" h="2089175">
                  <a:moveTo>
                    <a:pt x="4073" y="4073"/>
                  </a:moveTo>
                  <a:lnTo>
                    <a:pt x="2088668" y="4073"/>
                  </a:lnTo>
                  <a:lnTo>
                    <a:pt x="2088668" y="2088667"/>
                  </a:lnTo>
                  <a:lnTo>
                    <a:pt x="4073" y="2088667"/>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43" name="Group 42">
            <a:extLst>
              <a:ext uri="{FF2B5EF4-FFF2-40B4-BE49-F238E27FC236}">
                <a16:creationId xmlns:a16="http://schemas.microsoft.com/office/drawing/2014/main" id="{5AC846C1-7C41-488B-A8DB-4AD9C6FE7473}"/>
              </a:ext>
              <a:ext uri="{C183D7F6-B498-43B3-948B-1728B52AA6E4}">
                <adec:decorative xmlns:adec="http://schemas.microsoft.com/office/drawing/2017/decorative" val="1"/>
              </a:ext>
            </a:extLst>
          </p:cNvPr>
          <p:cNvGrpSpPr/>
          <p:nvPr userDrawn="1"/>
        </p:nvGrpSpPr>
        <p:grpSpPr>
          <a:xfrm>
            <a:off x="8877416" y="3749660"/>
            <a:ext cx="2297399" cy="2519504"/>
            <a:chOff x="8877416" y="3749660"/>
            <a:chExt cx="2297399" cy="2519504"/>
          </a:xfrm>
          <a:effectLst>
            <a:outerShdw blurRad="127000" dist="38100" dir="5400000" algn="t" rotWithShape="0">
              <a:prstClr val="black">
                <a:alpha val="80000"/>
              </a:prstClr>
            </a:outerShdw>
          </a:effectLst>
        </p:grpSpPr>
        <p:sp>
          <p:nvSpPr>
            <p:cNvPr id="44" name="Freeform: Shape 43">
              <a:extLst>
                <a:ext uri="{FF2B5EF4-FFF2-40B4-BE49-F238E27FC236}">
                  <a16:creationId xmlns:a16="http://schemas.microsoft.com/office/drawing/2014/main" id="{BECC26F2-3904-4A0D-881F-0C12F4DE7D98}"/>
                </a:ext>
              </a:extLst>
            </p:cNvPr>
            <p:cNvSpPr/>
            <p:nvPr/>
          </p:nvSpPr>
          <p:spPr>
            <a:xfrm rot="21332226">
              <a:off x="8877416" y="3749660"/>
              <a:ext cx="2297399" cy="2519504"/>
            </a:xfrm>
            <a:custGeom>
              <a:avLst/>
              <a:gdLst>
                <a:gd name="connsiteX0" fmla="*/ 5206 w 2297399"/>
                <a:gd name="connsiteY0" fmla="*/ 5206 h 2519503"/>
                <a:gd name="connsiteX1" fmla="*/ 2296914 w 2297399"/>
                <a:gd name="connsiteY1" fmla="*/ 5206 h 2519503"/>
                <a:gd name="connsiteX2" fmla="*/ 2296914 w 2297399"/>
                <a:gd name="connsiteY2" fmla="*/ 2519018 h 2519503"/>
                <a:gd name="connsiteX3" fmla="*/ 5206 w 2297399"/>
                <a:gd name="connsiteY3" fmla="*/ 2519018 h 2519503"/>
              </a:gdLst>
              <a:ahLst/>
              <a:cxnLst>
                <a:cxn ang="0">
                  <a:pos x="connsiteX0" y="connsiteY0"/>
                </a:cxn>
                <a:cxn ang="0">
                  <a:pos x="connsiteX1" y="connsiteY1"/>
                </a:cxn>
                <a:cxn ang="0">
                  <a:pos x="connsiteX2" y="connsiteY2"/>
                </a:cxn>
                <a:cxn ang="0">
                  <a:pos x="connsiteX3" y="connsiteY3"/>
                </a:cxn>
              </a:cxnLst>
              <a:rect l="l" t="t" r="r" b="b"/>
              <a:pathLst>
                <a:path w="2297399" h="2519503">
                  <a:moveTo>
                    <a:pt x="5206" y="5206"/>
                  </a:moveTo>
                  <a:lnTo>
                    <a:pt x="2296914" y="5206"/>
                  </a:lnTo>
                  <a:lnTo>
                    <a:pt x="2296914" y="2519018"/>
                  </a:lnTo>
                  <a:lnTo>
                    <a:pt x="5206" y="2519018"/>
                  </a:lnTo>
                  <a:close/>
                </a:path>
              </a:pathLst>
            </a:custGeom>
            <a:solidFill>
              <a:srgbClr val="F2F2F2"/>
            </a:solidFill>
            <a:ln w="9525" cap="flat">
              <a:noFill/>
              <a:prstDash val="solid"/>
              <a:miter/>
            </a:ln>
          </p:spPr>
          <p:txBody>
            <a:bodyPr rtlCol="0" anchor="ctr"/>
            <a:lstStyle/>
            <a:p>
              <a:pPr algn="ctr"/>
              <a:endParaRPr lang="en-US" noProof="0"/>
            </a:p>
          </p:txBody>
        </p:sp>
        <p:sp>
          <p:nvSpPr>
            <p:cNvPr id="45" name="Freeform: Shape 44">
              <a:extLst>
                <a:ext uri="{FF2B5EF4-FFF2-40B4-BE49-F238E27FC236}">
                  <a16:creationId xmlns:a16="http://schemas.microsoft.com/office/drawing/2014/main" id="{389B7A46-D4B6-422A-A816-1D923F6F1F17}"/>
                </a:ext>
              </a:extLst>
            </p:cNvPr>
            <p:cNvSpPr/>
            <p:nvPr/>
          </p:nvSpPr>
          <p:spPr>
            <a:xfrm rot="21332226">
              <a:off x="8950687" y="3820275"/>
              <a:ext cx="2137761" cy="2151642"/>
            </a:xfrm>
            <a:custGeom>
              <a:avLst/>
              <a:gdLst>
                <a:gd name="connsiteX0" fmla="*/ 5206 w 2137761"/>
                <a:gd name="connsiteY0" fmla="*/ 5206 h 2151642"/>
                <a:gd name="connsiteX1" fmla="*/ 2132625 w 2137761"/>
                <a:gd name="connsiteY1" fmla="*/ 5206 h 2151642"/>
                <a:gd name="connsiteX2" fmla="*/ 2132625 w 2137761"/>
                <a:gd name="connsiteY2" fmla="*/ 2147270 h 2151642"/>
                <a:gd name="connsiteX3" fmla="*/ 5206 w 2137761"/>
                <a:gd name="connsiteY3" fmla="*/ 2147270 h 2151642"/>
              </a:gdLst>
              <a:ahLst/>
              <a:cxnLst>
                <a:cxn ang="0">
                  <a:pos x="connsiteX0" y="connsiteY0"/>
                </a:cxn>
                <a:cxn ang="0">
                  <a:pos x="connsiteX1" y="connsiteY1"/>
                </a:cxn>
                <a:cxn ang="0">
                  <a:pos x="connsiteX2" y="connsiteY2"/>
                </a:cxn>
                <a:cxn ang="0">
                  <a:pos x="connsiteX3" y="connsiteY3"/>
                </a:cxn>
              </a:cxnLst>
              <a:rect l="l" t="t" r="r" b="b"/>
              <a:pathLst>
                <a:path w="2137761" h="2151642">
                  <a:moveTo>
                    <a:pt x="5206" y="5206"/>
                  </a:moveTo>
                  <a:lnTo>
                    <a:pt x="2132625" y="5206"/>
                  </a:lnTo>
                  <a:lnTo>
                    <a:pt x="2132625" y="2147270"/>
                  </a:lnTo>
                  <a:lnTo>
                    <a:pt x="5206" y="2147270"/>
                  </a:lnTo>
                  <a:close/>
                </a:path>
              </a:pathLst>
            </a:custGeom>
            <a:solidFill>
              <a:srgbClr val="CCCCCC">
                <a:alpha val="56000"/>
              </a:srgbClr>
            </a:solidFill>
            <a:ln w="9525" cap="flat">
              <a:noFill/>
              <a:prstDash val="solid"/>
              <a:miter/>
            </a:ln>
          </p:spPr>
          <p:txBody>
            <a:bodyPr rtlCol="0" anchor="ctr"/>
            <a:lstStyle/>
            <a:p>
              <a:pPr algn="ctr"/>
              <a:endParaRPr lang="en-US" noProof="0"/>
            </a:p>
          </p:txBody>
        </p:sp>
        <p:sp>
          <p:nvSpPr>
            <p:cNvPr id="46" name="Freeform: Shape 45">
              <a:extLst>
                <a:ext uri="{FF2B5EF4-FFF2-40B4-BE49-F238E27FC236}">
                  <a16:creationId xmlns:a16="http://schemas.microsoft.com/office/drawing/2014/main" id="{8F5E933E-B8F6-44BC-9BEB-8744CF952820}"/>
                </a:ext>
              </a:extLst>
            </p:cNvPr>
            <p:cNvSpPr/>
            <p:nvPr/>
          </p:nvSpPr>
          <p:spPr>
            <a:xfrm rot="21332226">
              <a:off x="8972518" y="3841976"/>
              <a:ext cx="2089176" cy="2089175"/>
            </a:xfrm>
            <a:custGeom>
              <a:avLst/>
              <a:gdLst>
                <a:gd name="connsiteX0" fmla="*/ 4073 w 2089175"/>
                <a:gd name="connsiteY0" fmla="*/ 4073 h 2089175"/>
                <a:gd name="connsiteX1" fmla="*/ 2088668 w 2089175"/>
                <a:gd name="connsiteY1" fmla="*/ 4073 h 2089175"/>
                <a:gd name="connsiteX2" fmla="*/ 2088668 w 2089175"/>
                <a:gd name="connsiteY2" fmla="*/ 2088667 h 2089175"/>
                <a:gd name="connsiteX3" fmla="*/ 4073 w 2089175"/>
                <a:gd name="connsiteY3" fmla="*/ 2088667 h 2089175"/>
              </a:gdLst>
              <a:ahLst/>
              <a:cxnLst>
                <a:cxn ang="0">
                  <a:pos x="connsiteX0" y="connsiteY0"/>
                </a:cxn>
                <a:cxn ang="0">
                  <a:pos x="connsiteX1" y="connsiteY1"/>
                </a:cxn>
                <a:cxn ang="0">
                  <a:pos x="connsiteX2" y="connsiteY2"/>
                </a:cxn>
                <a:cxn ang="0">
                  <a:pos x="connsiteX3" y="connsiteY3"/>
                </a:cxn>
              </a:cxnLst>
              <a:rect l="l" t="t" r="r" b="b"/>
              <a:pathLst>
                <a:path w="2089175" h="2089175">
                  <a:moveTo>
                    <a:pt x="4073" y="4073"/>
                  </a:moveTo>
                  <a:lnTo>
                    <a:pt x="2088668" y="4073"/>
                  </a:lnTo>
                  <a:lnTo>
                    <a:pt x="2088668" y="2088667"/>
                  </a:lnTo>
                  <a:lnTo>
                    <a:pt x="4073" y="2088667"/>
                  </a:lnTo>
                  <a:close/>
                </a:path>
              </a:pathLst>
            </a:custGeom>
            <a:solidFill>
              <a:srgbClr val="000000"/>
            </a:solidFill>
            <a:ln w="7453" cap="flat">
              <a:solidFill>
                <a:srgbClr val="000000"/>
              </a:solidFill>
              <a:prstDash val="solid"/>
              <a:round/>
            </a:ln>
          </p:spPr>
          <p:txBody>
            <a:bodyPr rtlCol="0" anchor="ctr"/>
            <a:lstStyle/>
            <a:p>
              <a:pPr algn="ctr"/>
              <a:endParaRPr lang="en-US" noProof="0"/>
            </a:p>
          </p:txBody>
        </p:sp>
      </p:grpSp>
      <p:grpSp>
        <p:nvGrpSpPr>
          <p:cNvPr id="47" name="Group 46">
            <a:extLst>
              <a:ext uri="{FF2B5EF4-FFF2-40B4-BE49-F238E27FC236}">
                <a16:creationId xmlns:a16="http://schemas.microsoft.com/office/drawing/2014/main" id="{B6CC4D7F-15F8-4F8C-B5B7-CD9E3B1B9B54}"/>
              </a:ext>
              <a:ext uri="{C183D7F6-B498-43B3-948B-1728B52AA6E4}">
                <adec:decorative xmlns:adec="http://schemas.microsoft.com/office/drawing/2017/decorative" val="1"/>
              </a:ext>
            </a:extLst>
          </p:cNvPr>
          <p:cNvGrpSpPr/>
          <p:nvPr userDrawn="1"/>
        </p:nvGrpSpPr>
        <p:grpSpPr>
          <a:xfrm>
            <a:off x="6226525" y="3749356"/>
            <a:ext cx="2297399" cy="2519504"/>
            <a:chOff x="6226525" y="3749356"/>
            <a:chExt cx="2297399" cy="2519504"/>
          </a:xfrm>
          <a:effectLst>
            <a:outerShdw blurRad="127000" dist="38100" dir="5400000" algn="t" rotWithShape="0">
              <a:prstClr val="black">
                <a:alpha val="80000"/>
              </a:prstClr>
            </a:outerShdw>
          </a:effectLst>
        </p:grpSpPr>
        <p:sp>
          <p:nvSpPr>
            <p:cNvPr id="48" name="Freeform: Shape 47">
              <a:extLst>
                <a:ext uri="{FF2B5EF4-FFF2-40B4-BE49-F238E27FC236}">
                  <a16:creationId xmlns:a16="http://schemas.microsoft.com/office/drawing/2014/main" id="{D4F9F45F-C337-4A01-B998-34DF94E2A29D}"/>
                </a:ext>
              </a:extLst>
            </p:cNvPr>
            <p:cNvSpPr/>
            <p:nvPr/>
          </p:nvSpPr>
          <p:spPr>
            <a:xfrm rot="512059">
              <a:off x="6226525" y="3749356"/>
              <a:ext cx="2297399" cy="2519504"/>
            </a:xfrm>
            <a:custGeom>
              <a:avLst/>
              <a:gdLst>
                <a:gd name="connsiteX0" fmla="*/ 5206 w 2297399"/>
                <a:gd name="connsiteY0" fmla="*/ 5206 h 2519503"/>
                <a:gd name="connsiteX1" fmla="*/ 2296914 w 2297399"/>
                <a:gd name="connsiteY1" fmla="*/ 5206 h 2519503"/>
                <a:gd name="connsiteX2" fmla="*/ 2296914 w 2297399"/>
                <a:gd name="connsiteY2" fmla="*/ 2519018 h 2519503"/>
                <a:gd name="connsiteX3" fmla="*/ 5206 w 2297399"/>
                <a:gd name="connsiteY3" fmla="*/ 2519018 h 2519503"/>
              </a:gdLst>
              <a:ahLst/>
              <a:cxnLst>
                <a:cxn ang="0">
                  <a:pos x="connsiteX0" y="connsiteY0"/>
                </a:cxn>
                <a:cxn ang="0">
                  <a:pos x="connsiteX1" y="connsiteY1"/>
                </a:cxn>
                <a:cxn ang="0">
                  <a:pos x="connsiteX2" y="connsiteY2"/>
                </a:cxn>
                <a:cxn ang="0">
                  <a:pos x="connsiteX3" y="connsiteY3"/>
                </a:cxn>
              </a:cxnLst>
              <a:rect l="l" t="t" r="r" b="b"/>
              <a:pathLst>
                <a:path w="2297399" h="2519503">
                  <a:moveTo>
                    <a:pt x="5206" y="5206"/>
                  </a:moveTo>
                  <a:lnTo>
                    <a:pt x="2296914" y="5206"/>
                  </a:lnTo>
                  <a:lnTo>
                    <a:pt x="2296914" y="2519018"/>
                  </a:lnTo>
                  <a:lnTo>
                    <a:pt x="5206" y="2519018"/>
                  </a:lnTo>
                  <a:close/>
                </a:path>
              </a:pathLst>
            </a:custGeom>
            <a:solidFill>
              <a:srgbClr val="F2F2F2"/>
            </a:solidFill>
            <a:ln w="9525" cap="flat">
              <a:noFill/>
              <a:prstDash val="solid"/>
              <a:miter/>
            </a:ln>
          </p:spPr>
          <p:txBody>
            <a:bodyPr rtlCol="0" anchor="ctr"/>
            <a:lstStyle/>
            <a:p>
              <a:endParaRPr lang="en-US" noProof="0"/>
            </a:p>
          </p:txBody>
        </p:sp>
        <p:sp>
          <p:nvSpPr>
            <p:cNvPr id="49" name="Freeform: Shape 48">
              <a:extLst>
                <a:ext uri="{FF2B5EF4-FFF2-40B4-BE49-F238E27FC236}">
                  <a16:creationId xmlns:a16="http://schemas.microsoft.com/office/drawing/2014/main" id="{2116DD55-8B6B-408F-8118-AE297B1031A4}"/>
                </a:ext>
              </a:extLst>
            </p:cNvPr>
            <p:cNvSpPr/>
            <p:nvPr/>
          </p:nvSpPr>
          <p:spPr>
            <a:xfrm rot="512059">
              <a:off x="6325450" y="3821401"/>
              <a:ext cx="2137761" cy="2151642"/>
            </a:xfrm>
            <a:custGeom>
              <a:avLst/>
              <a:gdLst>
                <a:gd name="connsiteX0" fmla="*/ 5206 w 2137761"/>
                <a:gd name="connsiteY0" fmla="*/ 5206 h 2151642"/>
                <a:gd name="connsiteX1" fmla="*/ 2132625 w 2137761"/>
                <a:gd name="connsiteY1" fmla="*/ 5206 h 2151642"/>
                <a:gd name="connsiteX2" fmla="*/ 2132625 w 2137761"/>
                <a:gd name="connsiteY2" fmla="*/ 2147270 h 2151642"/>
                <a:gd name="connsiteX3" fmla="*/ 5206 w 2137761"/>
                <a:gd name="connsiteY3" fmla="*/ 2147270 h 2151642"/>
              </a:gdLst>
              <a:ahLst/>
              <a:cxnLst>
                <a:cxn ang="0">
                  <a:pos x="connsiteX0" y="connsiteY0"/>
                </a:cxn>
                <a:cxn ang="0">
                  <a:pos x="connsiteX1" y="connsiteY1"/>
                </a:cxn>
                <a:cxn ang="0">
                  <a:pos x="connsiteX2" y="connsiteY2"/>
                </a:cxn>
                <a:cxn ang="0">
                  <a:pos x="connsiteX3" y="connsiteY3"/>
                </a:cxn>
              </a:cxnLst>
              <a:rect l="l" t="t" r="r" b="b"/>
              <a:pathLst>
                <a:path w="2137761" h="2151642">
                  <a:moveTo>
                    <a:pt x="5206" y="5206"/>
                  </a:moveTo>
                  <a:lnTo>
                    <a:pt x="2132625" y="5206"/>
                  </a:lnTo>
                  <a:lnTo>
                    <a:pt x="2132625" y="2147270"/>
                  </a:lnTo>
                  <a:lnTo>
                    <a:pt x="5206" y="2147270"/>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50" name="Freeform: Shape 49">
              <a:extLst>
                <a:ext uri="{FF2B5EF4-FFF2-40B4-BE49-F238E27FC236}">
                  <a16:creationId xmlns:a16="http://schemas.microsoft.com/office/drawing/2014/main" id="{A610FD3B-C3A9-4C8B-980E-F65A14ED2FCF}"/>
                </a:ext>
              </a:extLst>
            </p:cNvPr>
            <p:cNvSpPr/>
            <p:nvPr/>
          </p:nvSpPr>
          <p:spPr>
            <a:xfrm rot="512059">
              <a:off x="6349487" y="3842794"/>
              <a:ext cx="2089176" cy="2089175"/>
            </a:xfrm>
            <a:custGeom>
              <a:avLst/>
              <a:gdLst>
                <a:gd name="connsiteX0" fmla="*/ 4073 w 2089175"/>
                <a:gd name="connsiteY0" fmla="*/ 4073 h 2089175"/>
                <a:gd name="connsiteX1" fmla="*/ 2088668 w 2089175"/>
                <a:gd name="connsiteY1" fmla="*/ 4073 h 2089175"/>
                <a:gd name="connsiteX2" fmla="*/ 2088668 w 2089175"/>
                <a:gd name="connsiteY2" fmla="*/ 2088667 h 2089175"/>
                <a:gd name="connsiteX3" fmla="*/ 4073 w 2089175"/>
                <a:gd name="connsiteY3" fmla="*/ 2088667 h 2089175"/>
              </a:gdLst>
              <a:ahLst/>
              <a:cxnLst>
                <a:cxn ang="0">
                  <a:pos x="connsiteX0" y="connsiteY0"/>
                </a:cxn>
                <a:cxn ang="0">
                  <a:pos x="connsiteX1" y="connsiteY1"/>
                </a:cxn>
                <a:cxn ang="0">
                  <a:pos x="connsiteX2" y="connsiteY2"/>
                </a:cxn>
                <a:cxn ang="0">
                  <a:pos x="connsiteX3" y="connsiteY3"/>
                </a:cxn>
              </a:cxnLst>
              <a:rect l="l" t="t" r="r" b="b"/>
              <a:pathLst>
                <a:path w="2089175" h="2089175">
                  <a:moveTo>
                    <a:pt x="4073" y="4073"/>
                  </a:moveTo>
                  <a:lnTo>
                    <a:pt x="2088668" y="4073"/>
                  </a:lnTo>
                  <a:lnTo>
                    <a:pt x="2088668" y="2088667"/>
                  </a:lnTo>
                  <a:lnTo>
                    <a:pt x="4073" y="2088667"/>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51" name="Group 50">
            <a:extLst>
              <a:ext uri="{FF2B5EF4-FFF2-40B4-BE49-F238E27FC236}">
                <a16:creationId xmlns:a16="http://schemas.microsoft.com/office/drawing/2014/main" id="{06B3B340-4581-47AB-9401-82DFDF93862F}"/>
              </a:ext>
              <a:ext uri="{C183D7F6-B498-43B3-948B-1728B52AA6E4}">
                <adec:decorative xmlns:adec="http://schemas.microsoft.com/office/drawing/2017/decorative" val="1"/>
              </a:ext>
            </a:extLst>
          </p:cNvPr>
          <p:cNvGrpSpPr/>
          <p:nvPr userDrawn="1"/>
        </p:nvGrpSpPr>
        <p:grpSpPr>
          <a:xfrm>
            <a:off x="911409" y="3749333"/>
            <a:ext cx="2297399" cy="2519504"/>
            <a:chOff x="911409" y="3749333"/>
            <a:chExt cx="2297399" cy="2519504"/>
          </a:xfrm>
          <a:effectLst>
            <a:outerShdw blurRad="127000" dist="38100" dir="5400000" algn="t" rotWithShape="0">
              <a:prstClr val="black">
                <a:alpha val="80000"/>
              </a:prstClr>
            </a:outerShdw>
          </a:effectLst>
        </p:grpSpPr>
        <p:sp>
          <p:nvSpPr>
            <p:cNvPr id="52" name="Freeform: Shape 51">
              <a:extLst>
                <a:ext uri="{FF2B5EF4-FFF2-40B4-BE49-F238E27FC236}">
                  <a16:creationId xmlns:a16="http://schemas.microsoft.com/office/drawing/2014/main" id="{8216DF22-AD33-4C2E-A2AF-FAEF84895A65}"/>
                </a:ext>
              </a:extLst>
            </p:cNvPr>
            <p:cNvSpPr/>
            <p:nvPr/>
          </p:nvSpPr>
          <p:spPr>
            <a:xfrm rot="461101">
              <a:off x="911409" y="3749333"/>
              <a:ext cx="2297399" cy="2519504"/>
            </a:xfrm>
            <a:custGeom>
              <a:avLst/>
              <a:gdLst>
                <a:gd name="connsiteX0" fmla="*/ 5206 w 2297399"/>
                <a:gd name="connsiteY0" fmla="*/ 5206 h 2519503"/>
                <a:gd name="connsiteX1" fmla="*/ 2296914 w 2297399"/>
                <a:gd name="connsiteY1" fmla="*/ 5206 h 2519503"/>
                <a:gd name="connsiteX2" fmla="*/ 2296914 w 2297399"/>
                <a:gd name="connsiteY2" fmla="*/ 2519018 h 2519503"/>
                <a:gd name="connsiteX3" fmla="*/ 5206 w 2297399"/>
                <a:gd name="connsiteY3" fmla="*/ 2519018 h 2519503"/>
              </a:gdLst>
              <a:ahLst/>
              <a:cxnLst>
                <a:cxn ang="0">
                  <a:pos x="connsiteX0" y="connsiteY0"/>
                </a:cxn>
                <a:cxn ang="0">
                  <a:pos x="connsiteX1" y="connsiteY1"/>
                </a:cxn>
                <a:cxn ang="0">
                  <a:pos x="connsiteX2" y="connsiteY2"/>
                </a:cxn>
                <a:cxn ang="0">
                  <a:pos x="connsiteX3" y="connsiteY3"/>
                </a:cxn>
              </a:cxnLst>
              <a:rect l="l" t="t" r="r" b="b"/>
              <a:pathLst>
                <a:path w="2297399" h="2519503">
                  <a:moveTo>
                    <a:pt x="5206" y="5206"/>
                  </a:moveTo>
                  <a:lnTo>
                    <a:pt x="2296914" y="5206"/>
                  </a:lnTo>
                  <a:lnTo>
                    <a:pt x="2296914" y="2519018"/>
                  </a:lnTo>
                  <a:lnTo>
                    <a:pt x="5206" y="2519018"/>
                  </a:lnTo>
                  <a:close/>
                </a:path>
              </a:pathLst>
            </a:custGeom>
            <a:solidFill>
              <a:srgbClr val="F2F2F2"/>
            </a:solidFill>
            <a:ln w="9525" cap="flat">
              <a:noFill/>
              <a:prstDash val="solid"/>
              <a:miter/>
            </a:ln>
          </p:spPr>
          <p:txBody>
            <a:bodyPr rtlCol="0" anchor="ctr"/>
            <a:lstStyle/>
            <a:p>
              <a:endParaRPr lang="en-US" noProof="0"/>
            </a:p>
          </p:txBody>
        </p:sp>
        <p:sp>
          <p:nvSpPr>
            <p:cNvPr id="53" name="Freeform: Shape 52">
              <a:extLst>
                <a:ext uri="{FF2B5EF4-FFF2-40B4-BE49-F238E27FC236}">
                  <a16:creationId xmlns:a16="http://schemas.microsoft.com/office/drawing/2014/main" id="{10ECE9A3-FAE7-4E4C-A6C1-7DD2FB44498E}"/>
                </a:ext>
              </a:extLst>
            </p:cNvPr>
            <p:cNvSpPr/>
            <p:nvPr/>
          </p:nvSpPr>
          <p:spPr>
            <a:xfrm rot="461101">
              <a:off x="1008673" y="3821108"/>
              <a:ext cx="2137761" cy="2151642"/>
            </a:xfrm>
            <a:custGeom>
              <a:avLst/>
              <a:gdLst>
                <a:gd name="connsiteX0" fmla="*/ 5206 w 2137761"/>
                <a:gd name="connsiteY0" fmla="*/ 5206 h 2151642"/>
                <a:gd name="connsiteX1" fmla="*/ 2132625 w 2137761"/>
                <a:gd name="connsiteY1" fmla="*/ 5206 h 2151642"/>
                <a:gd name="connsiteX2" fmla="*/ 2132625 w 2137761"/>
                <a:gd name="connsiteY2" fmla="*/ 2147270 h 2151642"/>
                <a:gd name="connsiteX3" fmla="*/ 5206 w 2137761"/>
                <a:gd name="connsiteY3" fmla="*/ 2147270 h 2151642"/>
              </a:gdLst>
              <a:ahLst/>
              <a:cxnLst>
                <a:cxn ang="0">
                  <a:pos x="connsiteX0" y="connsiteY0"/>
                </a:cxn>
                <a:cxn ang="0">
                  <a:pos x="connsiteX1" y="connsiteY1"/>
                </a:cxn>
                <a:cxn ang="0">
                  <a:pos x="connsiteX2" y="connsiteY2"/>
                </a:cxn>
                <a:cxn ang="0">
                  <a:pos x="connsiteX3" y="connsiteY3"/>
                </a:cxn>
              </a:cxnLst>
              <a:rect l="l" t="t" r="r" b="b"/>
              <a:pathLst>
                <a:path w="2137761" h="2151642">
                  <a:moveTo>
                    <a:pt x="5206" y="5206"/>
                  </a:moveTo>
                  <a:lnTo>
                    <a:pt x="2132625" y="5206"/>
                  </a:lnTo>
                  <a:lnTo>
                    <a:pt x="2132625" y="2147270"/>
                  </a:lnTo>
                  <a:lnTo>
                    <a:pt x="5206" y="2147270"/>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54" name="Freeform: Shape 53">
              <a:extLst>
                <a:ext uri="{FF2B5EF4-FFF2-40B4-BE49-F238E27FC236}">
                  <a16:creationId xmlns:a16="http://schemas.microsoft.com/office/drawing/2014/main" id="{AEAF952A-A3D9-4AEE-ACBA-7FF6CCE69A25}"/>
                </a:ext>
              </a:extLst>
            </p:cNvPr>
            <p:cNvSpPr/>
            <p:nvPr/>
          </p:nvSpPr>
          <p:spPr>
            <a:xfrm rot="461101">
              <a:off x="1032565" y="3842505"/>
              <a:ext cx="2089176" cy="2089175"/>
            </a:xfrm>
            <a:custGeom>
              <a:avLst/>
              <a:gdLst>
                <a:gd name="connsiteX0" fmla="*/ 4073 w 2089175"/>
                <a:gd name="connsiteY0" fmla="*/ 4073 h 2089175"/>
                <a:gd name="connsiteX1" fmla="*/ 2088668 w 2089175"/>
                <a:gd name="connsiteY1" fmla="*/ 4073 h 2089175"/>
                <a:gd name="connsiteX2" fmla="*/ 2088668 w 2089175"/>
                <a:gd name="connsiteY2" fmla="*/ 2088667 h 2089175"/>
                <a:gd name="connsiteX3" fmla="*/ 4073 w 2089175"/>
                <a:gd name="connsiteY3" fmla="*/ 2088667 h 2089175"/>
              </a:gdLst>
              <a:ahLst/>
              <a:cxnLst>
                <a:cxn ang="0">
                  <a:pos x="connsiteX0" y="connsiteY0"/>
                </a:cxn>
                <a:cxn ang="0">
                  <a:pos x="connsiteX1" y="connsiteY1"/>
                </a:cxn>
                <a:cxn ang="0">
                  <a:pos x="connsiteX2" y="connsiteY2"/>
                </a:cxn>
                <a:cxn ang="0">
                  <a:pos x="connsiteX3" y="connsiteY3"/>
                </a:cxn>
              </a:cxnLst>
              <a:rect l="l" t="t" r="r" b="b"/>
              <a:pathLst>
                <a:path w="2089175" h="2089175">
                  <a:moveTo>
                    <a:pt x="4073" y="4073"/>
                  </a:moveTo>
                  <a:lnTo>
                    <a:pt x="2088668" y="4073"/>
                  </a:lnTo>
                  <a:lnTo>
                    <a:pt x="2088668" y="2088667"/>
                  </a:lnTo>
                  <a:lnTo>
                    <a:pt x="4073" y="2088667"/>
                  </a:lnTo>
                  <a:close/>
                </a:path>
              </a:pathLst>
            </a:custGeom>
            <a:solidFill>
              <a:srgbClr val="000000"/>
            </a:solidFill>
            <a:ln w="7453" cap="flat">
              <a:solidFill>
                <a:srgbClr val="000000"/>
              </a:solidFill>
              <a:prstDash val="solid"/>
              <a:round/>
            </a:ln>
          </p:spPr>
          <p:txBody>
            <a:bodyPr rtlCol="0" anchor="ctr"/>
            <a:lstStyle/>
            <a:p>
              <a:endParaRPr lang="en-US" noProof="0"/>
            </a:p>
          </p:txBody>
        </p:sp>
      </p:grpSp>
      <p:sp>
        <p:nvSpPr>
          <p:cNvPr id="3" name="Footer Placeholder 2">
            <a:extLst>
              <a:ext uri="{FF2B5EF4-FFF2-40B4-BE49-F238E27FC236}">
                <a16:creationId xmlns:a16="http://schemas.microsoft.com/office/drawing/2014/main" id="{8ECFB617-D146-4F45-8006-08CBF3842136}"/>
              </a:ext>
            </a:extLst>
          </p:cNvPr>
          <p:cNvSpPr>
            <a:spLocks noGrp="1"/>
          </p:cNvSpPr>
          <p:nvPr>
            <p:ph type="ftr" sz="quarter" idx="10"/>
          </p:nvPr>
        </p:nvSpPr>
        <p:spPr/>
        <p:txBody>
          <a:bodyPr/>
          <a:lstStyle/>
          <a:p>
            <a:endParaRPr lang="en-US" noProof="0"/>
          </a:p>
        </p:txBody>
      </p:sp>
      <p:sp>
        <p:nvSpPr>
          <p:cNvPr id="7" name="Picture Placeholder 2">
            <a:extLst>
              <a:ext uri="{FF2B5EF4-FFF2-40B4-BE49-F238E27FC236}">
                <a16:creationId xmlns:a16="http://schemas.microsoft.com/office/drawing/2014/main" id="{8DFABECF-4016-4ED4-B3E5-3EADF47C619C}"/>
              </a:ext>
            </a:extLst>
          </p:cNvPr>
          <p:cNvSpPr>
            <a:spLocks noGrp="1"/>
          </p:cNvSpPr>
          <p:nvPr>
            <p:ph type="pic" idx="15" hasCustomPrompt="1"/>
          </p:nvPr>
        </p:nvSpPr>
        <p:spPr>
          <a:xfrm rot="21351709">
            <a:off x="1066863" y="1187542"/>
            <a:ext cx="1985378" cy="1978429"/>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9" name="Picture Placeholder 2">
            <a:extLst>
              <a:ext uri="{FF2B5EF4-FFF2-40B4-BE49-F238E27FC236}">
                <a16:creationId xmlns:a16="http://schemas.microsoft.com/office/drawing/2014/main" id="{FAAB7677-F234-4B4A-959A-FE61D8E73903}"/>
              </a:ext>
            </a:extLst>
          </p:cNvPr>
          <p:cNvSpPr>
            <a:spLocks noGrp="1"/>
          </p:cNvSpPr>
          <p:nvPr>
            <p:ph type="pic" idx="16" hasCustomPrompt="1"/>
          </p:nvPr>
        </p:nvSpPr>
        <p:spPr>
          <a:xfrm rot="459449">
            <a:off x="3724207" y="1187542"/>
            <a:ext cx="1985378" cy="1981126"/>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11" name="Picture Placeholder 2">
            <a:extLst>
              <a:ext uri="{FF2B5EF4-FFF2-40B4-BE49-F238E27FC236}">
                <a16:creationId xmlns:a16="http://schemas.microsoft.com/office/drawing/2014/main" id="{0F0467E4-90CE-4BC4-BB6D-B718ABA28E37}"/>
              </a:ext>
            </a:extLst>
          </p:cNvPr>
          <p:cNvSpPr>
            <a:spLocks noGrp="1"/>
          </p:cNvSpPr>
          <p:nvPr>
            <p:ph type="pic" idx="17" hasCustomPrompt="1"/>
          </p:nvPr>
        </p:nvSpPr>
        <p:spPr>
          <a:xfrm rot="21317545">
            <a:off x="6381554" y="1187542"/>
            <a:ext cx="1985378" cy="1981433"/>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13" name="Picture Placeholder 2">
            <a:extLst>
              <a:ext uri="{FF2B5EF4-FFF2-40B4-BE49-F238E27FC236}">
                <a16:creationId xmlns:a16="http://schemas.microsoft.com/office/drawing/2014/main" id="{E2583579-F480-4791-8095-2257E73FDFA7}"/>
              </a:ext>
            </a:extLst>
          </p:cNvPr>
          <p:cNvSpPr>
            <a:spLocks noGrp="1"/>
          </p:cNvSpPr>
          <p:nvPr>
            <p:ph type="pic" idx="18" hasCustomPrompt="1"/>
          </p:nvPr>
        </p:nvSpPr>
        <p:spPr>
          <a:xfrm rot="512926">
            <a:off x="9037992" y="1191265"/>
            <a:ext cx="1985378" cy="1981433"/>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15" name="Picture Placeholder 2">
            <a:extLst>
              <a:ext uri="{FF2B5EF4-FFF2-40B4-BE49-F238E27FC236}">
                <a16:creationId xmlns:a16="http://schemas.microsoft.com/office/drawing/2014/main" id="{E6DE634B-AF0D-465C-8EAA-C999420D7558}"/>
              </a:ext>
            </a:extLst>
          </p:cNvPr>
          <p:cNvSpPr>
            <a:spLocks noGrp="1"/>
          </p:cNvSpPr>
          <p:nvPr>
            <p:ph type="pic" idx="19" hasCustomPrompt="1"/>
          </p:nvPr>
        </p:nvSpPr>
        <p:spPr>
          <a:xfrm rot="469872">
            <a:off x="1066863" y="3896568"/>
            <a:ext cx="1985378" cy="1978429"/>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17" name="Picture Placeholder 2">
            <a:extLst>
              <a:ext uri="{FF2B5EF4-FFF2-40B4-BE49-F238E27FC236}">
                <a16:creationId xmlns:a16="http://schemas.microsoft.com/office/drawing/2014/main" id="{E68BD37F-60AB-4CC0-A300-990A174AEA1E}"/>
              </a:ext>
            </a:extLst>
          </p:cNvPr>
          <p:cNvSpPr>
            <a:spLocks noGrp="1"/>
          </p:cNvSpPr>
          <p:nvPr>
            <p:ph type="pic" idx="20" hasCustomPrompt="1"/>
          </p:nvPr>
        </p:nvSpPr>
        <p:spPr>
          <a:xfrm rot="21389530">
            <a:off x="3724207" y="3896568"/>
            <a:ext cx="1985378" cy="1981126"/>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19" name="Picture Placeholder 2">
            <a:extLst>
              <a:ext uri="{FF2B5EF4-FFF2-40B4-BE49-F238E27FC236}">
                <a16:creationId xmlns:a16="http://schemas.microsoft.com/office/drawing/2014/main" id="{7709AFCE-A122-4B9C-8532-EF050F13441A}"/>
              </a:ext>
            </a:extLst>
          </p:cNvPr>
          <p:cNvSpPr>
            <a:spLocks noGrp="1"/>
          </p:cNvSpPr>
          <p:nvPr>
            <p:ph type="pic" idx="21" hasCustomPrompt="1"/>
          </p:nvPr>
        </p:nvSpPr>
        <p:spPr>
          <a:xfrm rot="520830">
            <a:off x="6381554" y="3896568"/>
            <a:ext cx="1985378" cy="1981433"/>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21" name="Picture Placeholder 2">
            <a:extLst>
              <a:ext uri="{FF2B5EF4-FFF2-40B4-BE49-F238E27FC236}">
                <a16:creationId xmlns:a16="http://schemas.microsoft.com/office/drawing/2014/main" id="{AC001F1E-9075-4038-A0F2-CDFEDAC068AD}"/>
              </a:ext>
            </a:extLst>
          </p:cNvPr>
          <p:cNvSpPr>
            <a:spLocks noGrp="1"/>
          </p:cNvSpPr>
          <p:nvPr>
            <p:ph type="pic" idx="22" hasCustomPrompt="1"/>
          </p:nvPr>
        </p:nvSpPr>
        <p:spPr>
          <a:xfrm rot="21340997">
            <a:off x="9037992" y="3900291"/>
            <a:ext cx="1985378" cy="1981433"/>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23" name="Title 1">
            <a:extLst>
              <a:ext uri="{FF2B5EF4-FFF2-40B4-BE49-F238E27FC236}">
                <a16:creationId xmlns:a16="http://schemas.microsoft.com/office/drawing/2014/main" id="{5DE13EB3-FC2B-4C74-8A45-90915BBA0907}"/>
              </a:ext>
            </a:extLst>
          </p:cNvPr>
          <p:cNvSpPr>
            <a:spLocks noGrp="1"/>
          </p:cNvSpPr>
          <p:nvPr>
            <p:ph type="title"/>
          </p:nvPr>
        </p:nvSpPr>
        <p:spPr>
          <a:xfrm>
            <a:off x="483541" y="136523"/>
            <a:ext cx="7799112" cy="801778"/>
          </a:xfrm>
        </p:spPr>
        <p:txBody>
          <a:bodyPr>
            <a:noAutofit/>
          </a:bodyPr>
          <a:lstStyle>
            <a:lvl1pPr>
              <a:defRPr sz="4000"/>
            </a:lvl1pPr>
          </a:lstStyle>
          <a:p>
            <a:r>
              <a:rPr lang="en-US" noProof="0"/>
              <a:t>Click to edit Master title style</a:t>
            </a:r>
          </a:p>
        </p:txBody>
      </p:sp>
      <p:sp>
        <p:nvSpPr>
          <p:cNvPr id="24" name="Isosceles Triangle 23">
            <a:extLst>
              <a:ext uri="{FF2B5EF4-FFF2-40B4-BE49-F238E27FC236}">
                <a16:creationId xmlns:a16="http://schemas.microsoft.com/office/drawing/2014/main" id="{C9BEF174-330A-4233-A950-D3275E389A56}"/>
              </a:ext>
            </a:extLst>
          </p:cNvPr>
          <p:cNvSpPr/>
          <p:nvPr userDrawn="1"/>
        </p:nvSpPr>
        <p:spPr>
          <a:xfrm>
            <a:off x="9851923" y="5889523"/>
            <a:ext cx="2340077" cy="968477"/>
          </a:xfrm>
          <a:prstGeom prst="triangle">
            <a:avLst>
              <a:gd name="adj" fmla="val 100000"/>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noProof="0"/>
          </a:p>
        </p:txBody>
      </p:sp>
      <p:sp>
        <p:nvSpPr>
          <p:cNvPr id="26" name="Rectangle 16">
            <a:extLst>
              <a:ext uri="{FF2B5EF4-FFF2-40B4-BE49-F238E27FC236}">
                <a16:creationId xmlns:a16="http://schemas.microsoft.com/office/drawing/2014/main" id="{8A6FCF1F-A3F3-49E9-A106-2A2338851DA9}"/>
              </a:ext>
            </a:extLst>
          </p:cNvPr>
          <p:cNvSpPr>
            <a:spLocks noChangeAspect="1"/>
          </p:cNvSpPr>
          <p:nvPr userDrawn="1"/>
        </p:nvSpPr>
        <p:spPr>
          <a:xfrm rot="2767505">
            <a:off x="11354411" y="6265230"/>
            <a:ext cx="525780" cy="55361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380263 h 2209063"/>
              <a:gd name="connsiteX1" fmla="*/ 1717025 w 1828800"/>
              <a:gd name="connsiteY1" fmla="*/ 0 h 2209063"/>
              <a:gd name="connsiteX2" fmla="*/ 1828800 w 1828800"/>
              <a:gd name="connsiteY2" fmla="*/ 2209063 h 2209063"/>
              <a:gd name="connsiteX3" fmla="*/ 0 w 1828800"/>
              <a:gd name="connsiteY3" fmla="*/ 2209063 h 2209063"/>
              <a:gd name="connsiteX4" fmla="*/ 0 w 1828800"/>
              <a:gd name="connsiteY4" fmla="*/ 380263 h 2209063"/>
              <a:gd name="connsiteX0" fmla="*/ 924908 w 1828800"/>
              <a:gd name="connsiteY0" fmla="*/ 382959 h 2209063"/>
              <a:gd name="connsiteX1" fmla="*/ 1717025 w 1828800"/>
              <a:gd name="connsiteY1" fmla="*/ 0 h 2209063"/>
              <a:gd name="connsiteX2" fmla="*/ 1828800 w 1828800"/>
              <a:gd name="connsiteY2" fmla="*/ 2209063 h 2209063"/>
              <a:gd name="connsiteX3" fmla="*/ 0 w 1828800"/>
              <a:gd name="connsiteY3" fmla="*/ 2209063 h 2209063"/>
              <a:gd name="connsiteX4" fmla="*/ 924908 w 1828800"/>
              <a:gd name="connsiteY4" fmla="*/ 382959 h 2209063"/>
              <a:gd name="connsiteX0" fmla="*/ 998503 w 1828800"/>
              <a:gd name="connsiteY0" fmla="*/ 235483 h 2209063"/>
              <a:gd name="connsiteX1" fmla="*/ 1717025 w 1828800"/>
              <a:gd name="connsiteY1" fmla="*/ 0 h 2209063"/>
              <a:gd name="connsiteX2" fmla="*/ 1828800 w 1828800"/>
              <a:gd name="connsiteY2" fmla="*/ 2209063 h 2209063"/>
              <a:gd name="connsiteX3" fmla="*/ 0 w 1828800"/>
              <a:gd name="connsiteY3" fmla="*/ 2209063 h 2209063"/>
              <a:gd name="connsiteX4" fmla="*/ 998503 w 1828800"/>
              <a:gd name="connsiteY4" fmla="*/ 235483 h 2209063"/>
              <a:gd name="connsiteX0" fmla="*/ 998503 w 1828800"/>
              <a:gd name="connsiteY0" fmla="*/ 248293 h 2221873"/>
              <a:gd name="connsiteX1" fmla="*/ 1661143 w 1828800"/>
              <a:gd name="connsiteY1" fmla="*/ 0 h 2221873"/>
              <a:gd name="connsiteX2" fmla="*/ 1828800 w 1828800"/>
              <a:gd name="connsiteY2" fmla="*/ 2221873 h 2221873"/>
              <a:gd name="connsiteX3" fmla="*/ 0 w 1828800"/>
              <a:gd name="connsiteY3" fmla="*/ 2221873 h 2221873"/>
              <a:gd name="connsiteX4" fmla="*/ 998503 w 1828800"/>
              <a:gd name="connsiteY4" fmla="*/ 248293 h 2221873"/>
              <a:gd name="connsiteX0" fmla="*/ 998503 w 1661143"/>
              <a:gd name="connsiteY0" fmla="*/ 248293 h 2221873"/>
              <a:gd name="connsiteX1" fmla="*/ 1661143 w 1661143"/>
              <a:gd name="connsiteY1" fmla="*/ 0 h 2221873"/>
              <a:gd name="connsiteX2" fmla="*/ 1415773 w 1661143"/>
              <a:gd name="connsiteY2" fmla="*/ 665380 h 2221873"/>
              <a:gd name="connsiteX3" fmla="*/ 0 w 1661143"/>
              <a:gd name="connsiteY3" fmla="*/ 2221873 h 2221873"/>
              <a:gd name="connsiteX4" fmla="*/ 998503 w 1661143"/>
              <a:gd name="connsiteY4" fmla="*/ 248293 h 2221873"/>
              <a:gd name="connsiteX0" fmla="*/ 258178 w 920818"/>
              <a:gd name="connsiteY0" fmla="*/ 248293 h 969558"/>
              <a:gd name="connsiteX1" fmla="*/ 920818 w 920818"/>
              <a:gd name="connsiteY1" fmla="*/ 0 h 969558"/>
              <a:gd name="connsiteX2" fmla="*/ 675448 w 920818"/>
              <a:gd name="connsiteY2" fmla="*/ 665380 h 969558"/>
              <a:gd name="connsiteX3" fmla="*/ 0 w 920818"/>
              <a:gd name="connsiteY3" fmla="*/ 969558 h 969558"/>
              <a:gd name="connsiteX4" fmla="*/ 258178 w 920818"/>
              <a:gd name="connsiteY4" fmla="*/ 248293 h 96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818" h="969558">
                <a:moveTo>
                  <a:pt x="258178" y="248293"/>
                </a:moveTo>
                <a:lnTo>
                  <a:pt x="920818" y="0"/>
                </a:lnTo>
                <a:lnTo>
                  <a:pt x="675448" y="665380"/>
                </a:lnTo>
                <a:lnTo>
                  <a:pt x="0" y="969558"/>
                </a:lnTo>
                <a:lnTo>
                  <a:pt x="258178" y="248293"/>
                </a:lnTo>
                <a:close/>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Slide Number Placeholder 5">
            <a:extLst>
              <a:ext uri="{FF2B5EF4-FFF2-40B4-BE49-F238E27FC236}">
                <a16:creationId xmlns:a16="http://schemas.microsoft.com/office/drawing/2014/main" id="{0F1FF024-EA04-4FC4-9169-FEA0892B2F64}"/>
              </a:ext>
            </a:extLst>
          </p:cNvPr>
          <p:cNvSpPr>
            <a:spLocks noGrp="1"/>
          </p:cNvSpPr>
          <p:nvPr>
            <p:ph type="sldNum" sz="quarter" idx="4"/>
          </p:nvPr>
        </p:nvSpPr>
        <p:spPr>
          <a:xfrm>
            <a:off x="9125267" y="6346518"/>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3D3C4EEC-F499-4A7F-B67B-5709763315B6}" type="slidenum">
              <a:rPr lang="en-US" noProof="0" smtClean="0"/>
              <a:pPr/>
              <a:t>‹#›</a:t>
            </a:fld>
            <a:endParaRPr lang="en-US" noProof="0"/>
          </a:p>
        </p:txBody>
      </p:sp>
    </p:spTree>
    <p:extLst>
      <p:ext uri="{BB962C8B-B14F-4D97-AF65-F5344CB8AC3E}">
        <p14:creationId xmlns:p14="http://schemas.microsoft.com/office/powerpoint/2010/main" val="3639062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50D2E07-726B-48DE-A553-8012A974EDAC}"/>
              </a:ext>
              <a:ext uri="{C183D7F6-B498-43B3-948B-1728B52AA6E4}">
                <adec:decorative xmlns:adec="http://schemas.microsoft.com/office/drawing/2017/decorative" val="1"/>
              </a:ext>
            </a:extLst>
          </p:cNvPr>
          <p:cNvGrpSpPr/>
          <p:nvPr userDrawn="1"/>
        </p:nvGrpSpPr>
        <p:grpSpPr>
          <a:xfrm>
            <a:off x="9040528" y="1036973"/>
            <a:ext cx="2297399" cy="2519504"/>
            <a:chOff x="9040528" y="1036973"/>
            <a:chExt cx="2297399" cy="2519504"/>
          </a:xfrm>
          <a:effectLst>
            <a:outerShdw blurRad="127000" dist="38100" dir="5400000" algn="t" rotWithShape="0">
              <a:prstClr val="black">
                <a:alpha val="80000"/>
              </a:prstClr>
            </a:outerShdw>
          </a:effectLst>
        </p:grpSpPr>
        <p:sp>
          <p:nvSpPr>
            <p:cNvPr id="13" name="Freeform: Shape 12">
              <a:extLst>
                <a:ext uri="{FF2B5EF4-FFF2-40B4-BE49-F238E27FC236}">
                  <a16:creationId xmlns:a16="http://schemas.microsoft.com/office/drawing/2014/main" id="{3EDA4FBB-1ABD-4CBC-840A-83E3F219C6A9}"/>
                </a:ext>
              </a:extLst>
            </p:cNvPr>
            <p:cNvSpPr/>
            <p:nvPr/>
          </p:nvSpPr>
          <p:spPr>
            <a:xfrm rot="21058045">
              <a:off x="9040528" y="1036973"/>
              <a:ext cx="2297399" cy="2519504"/>
            </a:xfrm>
            <a:custGeom>
              <a:avLst/>
              <a:gdLst>
                <a:gd name="connsiteX0" fmla="*/ 5206 w 2297399"/>
                <a:gd name="connsiteY0" fmla="*/ 5206 h 2519503"/>
                <a:gd name="connsiteX1" fmla="*/ 2296914 w 2297399"/>
                <a:gd name="connsiteY1" fmla="*/ 5206 h 2519503"/>
                <a:gd name="connsiteX2" fmla="*/ 2296914 w 2297399"/>
                <a:gd name="connsiteY2" fmla="*/ 2519018 h 2519503"/>
                <a:gd name="connsiteX3" fmla="*/ 5206 w 2297399"/>
                <a:gd name="connsiteY3" fmla="*/ 2519018 h 2519503"/>
              </a:gdLst>
              <a:ahLst/>
              <a:cxnLst>
                <a:cxn ang="0">
                  <a:pos x="connsiteX0" y="connsiteY0"/>
                </a:cxn>
                <a:cxn ang="0">
                  <a:pos x="connsiteX1" y="connsiteY1"/>
                </a:cxn>
                <a:cxn ang="0">
                  <a:pos x="connsiteX2" y="connsiteY2"/>
                </a:cxn>
                <a:cxn ang="0">
                  <a:pos x="connsiteX3" y="connsiteY3"/>
                </a:cxn>
              </a:cxnLst>
              <a:rect l="l" t="t" r="r" b="b"/>
              <a:pathLst>
                <a:path w="2297399" h="2519503">
                  <a:moveTo>
                    <a:pt x="5206" y="5206"/>
                  </a:moveTo>
                  <a:lnTo>
                    <a:pt x="2296914" y="5206"/>
                  </a:lnTo>
                  <a:lnTo>
                    <a:pt x="2296914" y="2519018"/>
                  </a:lnTo>
                  <a:lnTo>
                    <a:pt x="5206" y="2519018"/>
                  </a:lnTo>
                  <a:close/>
                </a:path>
              </a:pathLst>
            </a:custGeom>
            <a:solidFill>
              <a:srgbClr val="F2F2F2"/>
            </a:solidFill>
            <a:ln w="9525" cap="flat">
              <a:noFill/>
              <a:prstDash val="solid"/>
              <a:miter/>
            </a:ln>
          </p:spPr>
          <p:txBody>
            <a:bodyPr rtlCol="0" anchor="ctr"/>
            <a:lstStyle/>
            <a:p>
              <a:endParaRPr lang="en-US" noProof="0"/>
            </a:p>
          </p:txBody>
        </p:sp>
        <p:sp>
          <p:nvSpPr>
            <p:cNvPr id="14" name="Freeform: Shape 13">
              <a:extLst>
                <a:ext uri="{FF2B5EF4-FFF2-40B4-BE49-F238E27FC236}">
                  <a16:creationId xmlns:a16="http://schemas.microsoft.com/office/drawing/2014/main" id="{C8D5C671-9C31-4441-85FF-23A107C2F5DE}"/>
                </a:ext>
              </a:extLst>
            </p:cNvPr>
            <p:cNvSpPr/>
            <p:nvPr/>
          </p:nvSpPr>
          <p:spPr>
            <a:xfrm rot="21058045">
              <a:off x="9104792" y="1108470"/>
              <a:ext cx="2137761" cy="2151642"/>
            </a:xfrm>
            <a:custGeom>
              <a:avLst/>
              <a:gdLst>
                <a:gd name="connsiteX0" fmla="*/ 5206 w 2137761"/>
                <a:gd name="connsiteY0" fmla="*/ 5206 h 2151642"/>
                <a:gd name="connsiteX1" fmla="*/ 2132625 w 2137761"/>
                <a:gd name="connsiteY1" fmla="*/ 5206 h 2151642"/>
                <a:gd name="connsiteX2" fmla="*/ 2132625 w 2137761"/>
                <a:gd name="connsiteY2" fmla="*/ 2147270 h 2151642"/>
                <a:gd name="connsiteX3" fmla="*/ 5206 w 2137761"/>
                <a:gd name="connsiteY3" fmla="*/ 2147270 h 2151642"/>
              </a:gdLst>
              <a:ahLst/>
              <a:cxnLst>
                <a:cxn ang="0">
                  <a:pos x="connsiteX0" y="connsiteY0"/>
                </a:cxn>
                <a:cxn ang="0">
                  <a:pos x="connsiteX1" y="connsiteY1"/>
                </a:cxn>
                <a:cxn ang="0">
                  <a:pos x="connsiteX2" y="connsiteY2"/>
                </a:cxn>
                <a:cxn ang="0">
                  <a:pos x="connsiteX3" y="connsiteY3"/>
                </a:cxn>
              </a:cxnLst>
              <a:rect l="l" t="t" r="r" b="b"/>
              <a:pathLst>
                <a:path w="2137761" h="2151642">
                  <a:moveTo>
                    <a:pt x="5206" y="5206"/>
                  </a:moveTo>
                  <a:lnTo>
                    <a:pt x="2132625" y="5206"/>
                  </a:lnTo>
                  <a:lnTo>
                    <a:pt x="2132625" y="2147270"/>
                  </a:lnTo>
                  <a:lnTo>
                    <a:pt x="5206" y="2147270"/>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16" name="Freeform: Shape 15">
              <a:extLst>
                <a:ext uri="{FF2B5EF4-FFF2-40B4-BE49-F238E27FC236}">
                  <a16:creationId xmlns:a16="http://schemas.microsoft.com/office/drawing/2014/main" id="{EC47BF26-2CDF-4BCA-832D-BCE82B239265}"/>
                </a:ext>
              </a:extLst>
            </p:cNvPr>
            <p:cNvSpPr/>
            <p:nvPr/>
          </p:nvSpPr>
          <p:spPr>
            <a:xfrm rot="21058045">
              <a:off x="9125871" y="1130398"/>
              <a:ext cx="2089176" cy="2089175"/>
            </a:xfrm>
            <a:custGeom>
              <a:avLst/>
              <a:gdLst>
                <a:gd name="connsiteX0" fmla="*/ 4073 w 2089175"/>
                <a:gd name="connsiteY0" fmla="*/ 4073 h 2089175"/>
                <a:gd name="connsiteX1" fmla="*/ 2088668 w 2089175"/>
                <a:gd name="connsiteY1" fmla="*/ 4073 h 2089175"/>
                <a:gd name="connsiteX2" fmla="*/ 2088668 w 2089175"/>
                <a:gd name="connsiteY2" fmla="*/ 2088667 h 2089175"/>
                <a:gd name="connsiteX3" fmla="*/ 4073 w 2089175"/>
                <a:gd name="connsiteY3" fmla="*/ 2088667 h 2089175"/>
              </a:gdLst>
              <a:ahLst/>
              <a:cxnLst>
                <a:cxn ang="0">
                  <a:pos x="connsiteX0" y="connsiteY0"/>
                </a:cxn>
                <a:cxn ang="0">
                  <a:pos x="connsiteX1" y="connsiteY1"/>
                </a:cxn>
                <a:cxn ang="0">
                  <a:pos x="connsiteX2" y="connsiteY2"/>
                </a:cxn>
                <a:cxn ang="0">
                  <a:pos x="connsiteX3" y="connsiteY3"/>
                </a:cxn>
              </a:cxnLst>
              <a:rect l="l" t="t" r="r" b="b"/>
              <a:pathLst>
                <a:path w="2089175" h="2089175">
                  <a:moveTo>
                    <a:pt x="4073" y="4073"/>
                  </a:moveTo>
                  <a:lnTo>
                    <a:pt x="2088668" y="4073"/>
                  </a:lnTo>
                  <a:lnTo>
                    <a:pt x="2088668" y="2088667"/>
                  </a:lnTo>
                  <a:lnTo>
                    <a:pt x="4073" y="2088667"/>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18" name="Group 17">
            <a:extLst>
              <a:ext uri="{FF2B5EF4-FFF2-40B4-BE49-F238E27FC236}">
                <a16:creationId xmlns:a16="http://schemas.microsoft.com/office/drawing/2014/main" id="{8EFE00AD-F6B7-441E-A319-6FE7920799F7}"/>
              </a:ext>
              <a:ext uri="{C183D7F6-B498-43B3-948B-1728B52AA6E4}">
                <adec:decorative xmlns:adec="http://schemas.microsoft.com/office/drawing/2017/decorative" val="1"/>
              </a:ext>
            </a:extLst>
          </p:cNvPr>
          <p:cNvGrpSpPr/>
          <p:nvPr userDrawn="1"/>
        </p:nvGrpSpPr>
        <p:grpSpPr>
          <a:xfrm>
            <a:off x="8817607" y="3571148"/>
            <a:ext cx="2297399" cy="2519504"/>
            <a:chOff x="8817607" y="3571148"/>
            <a:chExt cx="2297399" cy="2519504"/>
          </a:xfrm>
          <a:effectLst>
            <a:outerShdw blurRad="127000" dist="38100" dir="5400000" algn="t" rotWithShape="0">
              <a:prstClr val="black">
                <a:alpha val="80000"/>
              </a:prstClr>
            </a:outerShdw>
          </a:effectLst>
        </p:grpSpPr>
        <p:sp>
          <p:nvSpPr>
            <p:cNvPr id="20" name="Freeform: Shape 19">
              <a:extLst>
                <a:ext uri="{FF2B5EF4-FFF2-40B4-BE49-F238E27FC236}">
                  <a16:creationId xmlns:a16="http://schemas.microsoft.com/office/drawing/2014/main" id="{3CE577B5-B9E4-4F00-987A-B21B8ED88C09}"/>
                </a:ext>
              </a:extLst>
            </p:cNvPr>
            <p:cNvSpPr/>
            <p:nvPr/>
          </p:nvSpPr>
          <p:spPr>
            <a:xfrm rot="618090">
              <a:off x="8817607" y="3571148"/>
              <a:ext cx="2297399" cy="2519504"/>
            </a:xfrm>
            <a:custGeom>
              <a:avLst/>
              <a:gdLst>
                <a:gd name="connsiteX0" fmla="*/ 5206 w 2297399"/>
                <a:gd name="connsiteY0" fmla="*/ 5206 h 2519503"/>
                <a:gd name="connsiteX1" fmla="*/ 2296914 w 2297399"/>
                <a:gd name="connsiteY1" fmla="*/ 5206 h 2519503"/>
                <a:gd name="connsiteX2" fmla="*/ 2296914 w 2297399"/>
                <a:gd name="connsiteY2" fmla="*/ 2519018 h 2519503"/>
                <a:gd name="connsiteX3" fmla="*/ 5206 w 2297399"/>
                <a:gd name="connsiteY3" fmla="*/ 2519018 h 2519503"/>
              </a:gdLst>
              <a:ahLst/>
              <a:cxnLst>
                <a:cxn ang="0">
                  <a:pos x="connsiteX0" y="connsiteY0"/>
                </a:cxn>
                <a:cxn ang="0">
                  <a:pos x="connsiteX1" y="connsiteY1"/>
                </a:cxn>
                <a:cxn ang="0">
                  <a:pos x="connsiteX2" y="connsiteY2"/>
                </a:cxn>
                <a:cxn ang="0">
                  <a:pos x="connsiteX3" y="connsiteY3"/>
                </a:cxn>
              </a:cxnLst>
              <a:rect l="l" t="t" r="r" b="b"/>
              <a:pathLst>
                <a:path w="2297399" h="2519503">
                  <a:moveTo>
                    <a:pt x="5206" y="5206"/>
                  </a:moveTo>
                  <a:lnTo>
                    <a:pt x="2296914" y="5206"/>
                  </a:lnTo>
                  <a:lnTo>
                    <a:pt x="2296914" y="2519018"/>
                  </a:lnTo>
                  <a:lnTo>
                    <a:pt x="5206" y="2519018"/>
                  </a:lnTo>
                  <a:close/>
                </a:path>
              </a:pathLst>
            </a:custGeom>
            <a:solidFill>
              <a:srgbClr val="F2F2F2"/>
            </a:solidFill>
            <a:ln w="9525" cap="flat">
              <a:noFill/>
              <a:prstDash val="solid"/>
              <a:miter/>
            </a:ln>
          </p:spPr>
          <p:txBody>
            <a:bodyPr rtlCol="0" anchor="ctr"/>
            <a:lstStyle/>
            <a:p>
              <a:endParaRPr lang="en-US" noProof="0"/>
            </a:p>
          </p:txBody>
        </p:sp>
        <p:sp>
          <p:nvSpPr>
            <p:cNvPr id="23" name="Freeform: Shape 22">
              <a:extLst>
                <a:ext uri="{FF2B5EF4-FFF2-40B4-BE49-F238E27FC236}">
                  <a16:creationId xmlns:a16="http://schemas.microsoft.com/office/drawing/2014/main" id="{D2CF37E3-6E2B-479A-85E3-478D4D6CAAE9}"/>
                </a:ext>
              </a:extLst>
            </p:cNvPr>
            <p:cNvSpPr/>
            <p:nvPr/>
          </p:nvSpPr>
          <p:spPr>
            <a:xfrm rot="618090">
              <a:off x="8919973" y="3643836"/>
              <a:ext cx="2137761" cy="2151642"/>
            </a:xfrm>
            <a:custGeom>
              <a:avLst/>
              <a:gdLst>
                <a:gd name="connsiteX0" fmla="*/ 5206 w 2137761"/>
                <a:gd name="connsiteY0" fmla="*/ 5206 h 2151642"/>
                <a:gd name="connsiteX1" fmla="*/ 2132625 w 2137761"/>
                <a:gd name="connsiteY1" fmla="*/ 5206 h 2151642"/>
                <a:gd name="connsiteX2" fmla="*/ 2132625 w 2137761"/>
                <a:gd name="connsiteY2" fmla="*/ 2147270 h 2151642"/>
                <a:gd name="connsiteX3" fmla="*/ 5206 w 2137761"/>
                <a:gd name="connsiteY3" fmla="*/ 2147270 h 2151642"/>
              </a:gdLst>
              <a:ahLst/>
              <a:cxnLst>
                <a:cxn ang="0">
                  <a:pos x="connsiteX0" y="connsiteY0"/>
                </a:cxn>
                <a:cxn ang="0">
                  <a:pos x="connsiteX1" y="connsiteY1"/>
                </a:cxn>
                <a:cxn ang="0">
                  <a:pos x="connsiteX2" y="connsiteY2"/>
                </a:cxn>
                <a:cxn ang="0">
                  <a:pos x="connsiteX3" y="connsiteY3"/>
                </a:cxn>
              </a:cxnLst>
              <a:rect l="l" t="t" r="r" b="b"/>
              <a:pathLst>
                <a:path w="2137761" h="2151642">
                  <a:moveTo>
                    <a:pt x="5206" y="5206"/>
                  </a:moveTo>
                  <a:lnTo>
                    <a:pt x="2132625" y="5206"/>
                  </a:lnTo>
                  <a:lnTo>
                    <a:pt x="2132625" y="2147270"/>
                  </a:lnTo>
                  <a:lnTo>
                    <a:pt x="5206" y="2147270"/>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4CCF92C5-78B3-488F-8FBC-4CC467B9A00E}"/>
                </a:ext>
              </a:extLst>
            </p:cNvPr>
            <p:cNvSpPr/>
            <p:nvPr/>
          </p:nvSpPr>
          <p:spPr>
            <a:xfrm rot="618090">
              <a:off x="8944314" y="3665225"/>
              <a:ext cx="2089176" cy="2089175"/>
            </a:xfrm>
            <a:custGeom>
              <a:avLst/>
              <a:gdLst>
                <a:gd name="connsiteX0" fmla="*/ 4073 w 2089175"/>
                <a:gd name="connsiteY0" fmla="*/ 4073 h 2089175"/>
                <a:gd name="connsiteX1" fmla="*/ 2088668 w 2089175"/>
                <a:gd name="connsiteY1" fmla="*/ 4073 h 2089175"/>
                <a:gd name="connsiteX2" fmla="*/ 2088668 w 2089175"/>
                <a:gd name="connsiteY2" fmla="*/ 2088667 h 2089175"/>
                <a:gd name="connsiteX3" fmla="*/ 4073 w 2089175"/>
                <a:gd name="connsiteY3" fmla="*/ 2088667 h 2089175"/>
              </a:gdLst>
              <a:ahLst/>
              <a:cxnLst>
                <a:cxn ang="0">
                  <a:pos x="connsiteX0" y="connsiteY0"/>
                </a:cxn>
                <a:cxn ang="0">
                  <a:pos x="connsiteX1" y="connsiteY1"/>
                </a:cxn>
                <a:cxn ang="0">
                  <a:pos x="connsiteX2" y="connsiteY2"/>
                </a:cxn>
                <a:cxn ang="0">
                  <a:pos x="connsiteX3" y="connsiteY3"/>
                </a:cxn>
              </a:cxnLst>
              <a:rect l="l" t="t" r="r" b="b"/>
              <a:pathLst>
                <a:path w="2089175" h="2089175">
                  <a:moveTo>
                    <a:pt x="4073" y="4073"/>
                  </a:moveTo>
                  <a:lnTo>
                    <a:pt x="2088668" y="4073"/>
                  </a:lnTo>
                  <a:lnTo>
                    <a:pt x="2088668" y="2088667"/>
                  </a:lnTo>
                  <a:lnTo>
                    <a:pt x="4073" y="2088667"/>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27" name="Group 26">
            <a:extLst>
              <a:ext uri="{FF2B5EF4-FFF2-40B4-BE49-F238E27FC236}">
                <a16:creationId xmlns:a16="http://schemas.microsoft.com/office/drawing/2014/main" id="{E2BB9265-FA29-4313-8539-2E23E0A70EEB}"/>
              </a:ext>
              <a:ext uri="{C183D7F6-B498-43B3-948B-1728B52AA6E4}">
                <adec:decorative xmlns:adec="http://schemas.microsoft.com/office/drawing/2017/decorative" val="1"/>
              </a:ext>
            </a:extLst>
          </p:cNvPr>
          <p:cNvGrpSpPr/>
          <p:nvPr userDrawn="1"/>
        </p:nvGrpSpPr>
        <p:grpSpPr>
          <a:xfrm>
            <a:off x="3783034" y="1048828"/>
            <a:ext cx="4616448" cy="5062755"/>
            <a:chOff x="3783034" y="1048828"/>
            <a:chExt cx="4616448" cy="5062755"/>
          </a:xfrm>
          <a:effectLst>
            <a:outerShdw blurRad="127000" dist="38100" dir="5400000" algn="t" rotWithShape="0">
              <a:prstClr val="black">
                <a:alpha val="80000"/>
              </a:prstClr>
            </a:outerShdw>
          </a:effectLst>
        </p:grpSpPr>
        <p:sp>
          <p:nvSpPr>
            <p:cNvPr id="28" name="Freeform: Shape 27">
              <a:extLst>
                <a:ext uri="{FF2B5EF4-FFF2-40B4-BE49-F238E27FC236}">
                  <a16:creationId xmlns:a16="http://schemas.microsoft.com/office/drawing/2014/main" id="{D8A9CB8A-F101-4083-A492-2C2F0D22E707}"/>
                </a:ext>
              </a:extLst>
            </p:cNvPr>
            <p:cNvSpPr/>
            <p:nvPr/>
          </p:nvSpPr>
          <p:spPr>
            <a:xfrm>
              <a:off x="3783034" y="1048828"/>
              <a:ext cx="4616448" cy="5062755"/>
            </a:xfrm>
            <a:custGeom>
              <a:avLst/>
              <a:gdLst>
                <a:gd name="connsiteX0" fmla="*/ 10460 w 4616448"/>
                <a:gd name="connsiteY0" fmla="*/ 10460 h 5062755"/>
                <a:gd name="connsiteX1" fmla="*/ 4615473 w 4616448"/>
                <a:gd name="connsiteY1" fmla="*/ 10460 h 5062755"/>
                <a:gd name="connsiteX2" fmla="*/ 4615473 w 4616448"/>
                <a:gd name="connsiteY2" fmla="*/ 5061779 h 5062755"/>
                <a:gd name="connsiteX3" fmla="*/ 10460 w 4616448"/>
                <a:gd name="connsiteY3" fmla="*/ 5061779 h 5062755"/>
              </a:gdLst>
              <a:ahLst/>
              <a:cxnLst>
                <a:cxn ang="0">
                  <a:pos x="connsiteX0" y="connsiteY0"/>
                </a:cxn>
                <a:cxn ang="0">
                  <a:pos x="connsiteX1" y="connsiteY1"/>
                </a:cxn>
                <a:cxn ang="0">
                  <a:pos x="connsiteX2" y="connsiteY2"/>
                </a:cxn>
                <a:cxn ang="0">
                  <a:pos x="connsiteX3" y="connsiteY3"/>
                </a:cxn>
              </a:cxnLst>
              <a:rect l="l" t="t" r="r" b="b"/>
              <a:pathLst>
                <a:path w="4616448" h="5062755">
                  <a:moveTo>
                    <a:pt x="10460" y="10460"/>
                  </a:moveTo>
                  <a:lnTo>
                    <a:pt x="4615473" y="10460"/>
                  </a:lnTo>
                  <a:lnTo>
                    <a:pt x="4615473" y="5061779"/>
                  </a:lnTo>
                  <a:lnTo>
                    <a:pt x="10460" y="5061779"/>
                  </a:lnTo>
                  <a:close/>
                </a:path>
              </a:pathLst>
            </a:custGeom>
            <a:solidFill>
              <a:srgbClr val="F2F2F2"/>
            </a:solidFill>
            <a:ln w="9525"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id="{793CAD99-C599-42E6-9B6C-CE1FDC25CCA2}"/>
                </a:ext>
              </a:extLst>
            </p:cNvPr>
            <p:cNvSpPr/>
            <p:nvPr/>
          </p:nvSpPr>
          <p:spPr>
            <a:xfrm>
              <a:off x="3948027" y="1190389"/>
              <a:ext cx="4295668" cy="4323565"/>
            </a:xfrm>
            <a:custGeom>
              <a:avLst/>
              <a:gdLst>
                <a:gd name="connsiteX0" fmla="*/ 10460 w 4295668"/>
                <a:gd name="connsiteY0" fmla="*/ 10460 h 4323565"/>
                <a:gd name="connsiteX1" fmla="*/ 4285348 w 4295668"/>
                <a:gd name="connsiteY1" fmla="*/ 10460 h 4323565"/>
                <a:gd name="connsiteX2" fmla="*/ 4285348 w 4295668"/>
                <a:gd name="connsiteY2" fmla="*/ 4314779 h 4323565"/>
                <a:gd name="connsiteX3" fmla="*/ 10460 w 4295668"/>
                <a:gd name="connsiteY3" fmla="*/ 4314779 h 4323565"/>
              </a:gdLst>
              <a:ahLst/>
              <a:cxnLst>
                <a:cxn ang="0">
                  <a:pos x="connsiteX0" y="connsiteY0"/>
                </a:cxn>
                <a:cxn ang="0">
                  <a:pos x="connsiteX1" y="connsiteY1"/>
                </a:cxn>
                <a:cxn ang="0">
                  <a:pos x="connsiteX2" y="connsiteY2"/>
                </a:cxn>
                <a:cxn ang="0">
                  <a:pos x="connsiteX3" y="connsiteY3"/>
                </a:cxn>
              </a:cxnLst>
              <a:rect l="l" t="t" r="r" b="b"/>
              <a:pathLst>
                <a:path w="4295668" h="4323565">
                  <a:moveTo>
                    <a:pt x="10460" y="10460"/>
                  </a:moveTo>
                  <a:lnTo>
                    <a:pt x="4285348" y="10460"/>
                  </a:lnTo>
                  <a:lnTo>
                    <a:pt x="4285348" y="4314779"/>
                  </a:lnTo>
                  <a:lnTo>
                    <a:pt x="10460" y="4314779"/>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B186763D-C308-44D3-B1E0-F88D325B0EDC}"/>
                </a:ext>
              </a:extLst>
            </p:cNvPr>
            <p:cNvSpPr/>
            <p:nvPr/>
          </p:nvSpPr>
          <p:spPr>
            <a:xfrm>
              <a:off x="3993399" y="1233669"/>
              <a:ext cx="4198039" cy="4198042"/>
            </a:xfrm>
            <a:custGeom>
              <a:avLst/>
              <a:gdLst>
                <a:gd name="connsiteX0" fmla="*/ 8185 w 4198039"/>
                <a:gd name="connsiteY0" fmla="*/ 8185 h 4198042"/>
                <a:gd name="connsiteX1" fmla="*/ 4197019 w 4198039"/>
                <a:gd name="connsiteY1" fmla="*/ 8185 h 4198042"/>
                <a:gd name="connsiteX2" fmla="*/ 4197019 w 4198039"/>
                <a:gd name="connsiteY2" fmla="*/ 4197022 h 4198042"/>
                <a:gd name="connsiteX3" fmla="*/ 8185 w 4198039"/>
                <a:gd name="connsiteY3" fmla="*/ 4197022 h 4198042"/>
              </a:gdLst>
              <a:ahLst/>
              <a:cxnLst>
                <a:cxn ang="0">
                  <a:pos x="connsiteX0" y="connsiteY0"/>
                </a:cxn>
                <a:cxn ang="0">
                  <a:pos x="connsiteX1" y="connsiteY1"/>
                </a:cxn>
                <a:cxn ang="0">
                  <a:pos x="connsiteX2" y="connsiteY2"/>
                </a:cxn>
                <a:cxn ang="0">
                  <a:pos x="connsiteX3" y="connsiteY3"/>
                </a:cxn>
              </a:cxnLst>
              <a:rect l="l" t="t" r="r" b="b"/>
              <a:pathLst>
                <a:path w="4198039" h="4198042">
                  <a:moveTo>
                    <a:pt x="8185" y="8185"/>
                  </a:moveTo>
                  <a:lnTo>
                    <a:pt x="4197019" y="8185"/>
                  </a:lnTo>
                  <a:lnTo>
                    <a:pt x="4197019" y="4197022"/>
                  </a:lnTo>
                  <a:lnTo>
                    <a:pt x="8185" y="4197022"/>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31" name="Group 30">
            <a:extLst>
              <a:ext uri="{FF2B5EF4-FFF2-40B4-BE49-F238E27FC236}">
                <a16:creationId xmlns:a16="http://schemas.microsoft.com/office/drawing/2014/main" id="{E25C7CB9-9D61-4D94-98FE-E4640DB23FF6}"/>
              </a:ext>
              <a:ext uri="{C183D7F6-B498-43B3-948B-1728B52AA6E4}">
                <adec:decorative xmlns:adec="http://schemas.microsoft.com/office/drawing/2017/decorative" val="1"/>
              </a:ext>
            </a:extLst>
          </p:cNvPr>
          <p:cNvGrpSpPr/>
          <p:nvPr userDrawn="1"/>
        </p:nvGrpSpPr>
        <p:grpSpPr>
          <a:xfrm>
            <a:off x="836704" y="1116971"/>
            <a:ext cx="2297399" cy="2519504"/>
            <a:chOff x="836704" y="1116971"/>
            <a:chExt cx="2297399" cy="2519504"/>
          </a:xfrm>
          <a:effectLst>
            <a:outerShdw blurRad="127000" dist="38100" dir="5400000" algn="t" rotWithShape="0">
              <a:prstClr val="black">
                <a:alpha val="80000"/>
              </a:prstClr>
            </a:outerShdw>
          </a:effectLst>
        </p:grpSpPr>
        <p:sp>
          <p:nvSpPr>
            <p:cNvPr id="32" name="Freeform: Shape 31">
              <a:extLst>
                <a:ext uri="{FF2B5EF4-FFF2-40B4-BE49-F238E27FC236}">
                  <a16:creationId xmlns:a16="http://schemas.microsoft.com/office/drawing/2014/main" id="{D5D046FD-279A-4A16-8B7E-F91B64086442}"/>
                </a:ext>
              </a:extLst>
            </p:cNvPr>
            <p:cNvSpPr/>
            <p:nvPr/>
          </p:nvSpPr>
          <p:spPr>
            <a:xfrm rot="520725">
              <a:off x="836704" y="1116971"/>
              <a:ext cx="2297399" cy="2519504"/>
            </a:xfrm>
            <a:custGeom>
              <a:avLst/>
              <a:gdLst>
                <a:gd name="connsiteX0" fmla="*/ 5206 w 2297399"/>
                <a:gd name="connsiteY0" fmla="*/ 5206 h 2519503"/>
                <a:gd name="connsiteX1" fmla="*/ 2296914 w 2297399"/>
                <a:gd name="connsiteY1" fmla="*/ 5206 h 2519503"/>
                <a:gd name="connsiteX2" fmla="*/ 2296914 w 2297399"/>
                <a:gd name="connsiteY2" fmla="*/ 2519018 h 2519503"/>
                <a:gd name="connsiteX3" fmla="*/ 5206 w 2297399"/>
                <a:gd name="connsiteY3" fmla="*/ 2519018 h 2519503"/>
              </a:gdLst>
              <a:ahLst/>
              <a:cxnLst>
                <a:cxn ang="0">
                  <a:pos x="connsiteX0" y="connsiteY0"/>
                </a:cxn>
                <a:cxn ang="0">
                  <a:pos x="connsiteX1" y="connsiteY1"/>
                </a:cxn>
                <a:cxn ang="0">
                  <a:pos x="connsiteX2" y="connsiteY2"/>
                </a:cxn>
                <a:cxn ang="0">
                  <a:pos x="connsiteX3" y="connsiteY3"/>
                </a:cxn>
              </a:cxnLst>
              <a:rect l="l" t="t" r="r" b="b"/>
              <a:pathLst>
                <a:path w="2297399" h="2519503">
                  <a:moveTo>
                    <a:pt x="5206" y="5206"/>
                  </a:moveTo>
                  <a:lnTo>
                    <a:pt x="2296914" y="5206"/>
                  </a:lnTo>
                  <a:lnTo>
                    <a:pt x="2296914" y="2519018"/>
                  </a:lnTo>
                  <a:lnTo>
                    <a:pt x="5206" y="2519018"/>
                  </a:lnTo>
                  <a:close/>
                </a:path>
              </a:pathLst>
            </a:custGeom>
            <a:solidFill>
              <a:srgbClr val="F2F2F2"/>
            </a:solidFill>
            <a:ln w="9525"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id="{472B3514-4A81-489B-AAC6-958AF1467F98}"/>
                </a:ext>
              </a:extLst>
            </p:cNvPr>
            <p:cNvSpPr/>
            <p:nvPr/>
          </p:nvSpPr>
          <p:spPr>
            <a:xfrm rot="520725">
              <a:off x="935911" y="1189065"/>
              <a:ext cx="2137761" cy="2151642"/>
            </a:xfrm>
            <a:custGeom>
              <a:avLst/>
              <a:gdLst>
                <a:gd name="connsiteX0" fmla="*/ 5206 w 2137761"/>
                <a:gd name="connsiteY0" fmla="*/ 5206 h 2151642"/>
                <a:gd name="connsiteX1" fmla="*/ 2132625 w 2137761"/>
                <a:gd name="connsiteY1" fmla="*/ 5206 h 2151642"/>
                <a:gd name="connsiteX2" fmla="*/ 2132625 w 2137761"/>
                <a:gd name="connsiteY2" fmla="*/ 2147270 h 2151642"/>
                <a:gd name="connsiteX3" fmla="*/ 5206 w 2137761"/>
                <a:gd name="connsiteY3" fmla="*/ 2147270 h 2151642"/>
              </a:gdLst>
              <a:ahLst/>
              <a:cxnLst>
                <a:cxn ang="0">
                  <a:pos x="connsiteX0" y="connsiteY0"/>
                </a:cxn>
                <a:cxn ang="0">
                  <a:pos x="connsiteX1" y="connsiteY1"/>
                </a:cxn>
                <a:cxn ang="0">
                  <a:pos x="connsiteX2" y="connsiteY2"/>
                </a:cxn>
                <a:cxn ang="0">
                  <a:pos x="connsiteX3" y="connsiteY3"/>
                </a:cxn>
              </a:cxnLst>
              <a:rect l="l" t="t" r="r" b="b"/>
              <a:pathLst>
                <a:path w="2137761" h="2151642">
                  <a:moveTo>
                    <a:pt x="5206" y="5206"/>
                  </a:moveTo>
                  <a:lnTo>
                    <a:pt x="2132625" y="5206"/>
                  </a:lnTo>
                  <a:lnTo>
                    <a:pt x="2132625" y="2147270"/>
                  </a:lnTo>
                  <a:lnTo>
                    <a:pt x="5206" y="2147270"/>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34" name="Freeform: Shape 33">
              <a:extLst>
                <a:ext uri="{FF2B5EF4-FFF2-40B4-BE49-F238E27FC236}">
                  <a16:creationId xmlns:a16="http://schemas.microsoft.com/office/drawing/2014/main" id="{1C641A34-2809-4807-B46D-0125660E0681}"/>
                </a:ext>
              </a:extLst>
            </p:cNvPr>
            <p:cNvSpPr/>
            <p:nvPr/>
          </p:nvSpPr>
          <p:spPr>
            <a:xfrm rot="520725">
              <a:off x="959973" y="1210456"/>
              <a:ext cx="2089176" cy="2089175"/>
            </a:xfrm>
            <a:custGeom>
              <a:avLst/>
              <a:gdLst>
                <a:gd name="connsiteX0" fmla="*/ 4073 w 2089175"/>
                <a:gd name="connsiteY0" fmla="*/ 4073 h 2089175"/>
                <a:gd name="connsiteX1" fmla="*/ 2088668 w 2089175"/>
                <a:gd name="connsiteY1" fmla="*/ 4073 h 2089175"/>
                <a:gd name="connsiteX2" fmla="*/ 2088668 w 2089175"/>
                <a:gd name="connsiteY2" fmla="*/ 2088667 h 2089175"/>
                <a:gd name="connsiteX3" fmla="*/ 4073 w 2089175"/>
                <a:gd name="connsiteY3" fmla="*/ 2088667 h 2089175"/>
              </a:gdLst>
              <a:ahLst/>
              <a:cxnLst>
                <a:cxn ang="0">
                  <a:pos x="connsiteX0" y="connsiteY0"/>
                </a:cxn>
                <a:cxn ang="0">
                  <a:pos x="connsiteX1" y="connsiteY1"/>
                </a:cxn>
                <a:cxn ang="0">
                  <a:pos x="connsiteX2" y="connsiteY2"/>
                </a:cxn>
                <a:cxn ang="0">
                  <a:pos x="connsiteX3" y="connsiteY3"/>
                </a:cxn>
              </a:cxnLst>
              <a:rect l="l" t="t" r="r" b="b"/>
              <a:pathLst>
                <a:path w="2089175" h="2089175">
                  <a:moveTo>
                    <a:pt x="4073" y="4073"/>
                  </a:moveTo>
                  <a:lnTo>
                    <a:pt x="2088668" y="4073"/>
                  </a:lnTo>
                  <a:lnTo>
                    <a:pt x="2088668" y="2088667"/>
                  </a:lnTo>
                  <a:lnTo>
                    <a:pt x="4073" y="2088667"/>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35" name="Group 34">
            <a:extLst>
              <a:ext uri="{FF2B5EF4-FFF2-40B4-BE49-F238E27FC236}">
                <a16:creationId xmlns:a16="http://schemas.microsoft.com/office/drawing/2014/main" id="{0558DFD2-4613-41E9-A976-E2175EBC27A3}"/>
              </a:ext>
              <a:ext uri="{C183D7F6-B498-43B3-948B-1728B52AA6E4}">
                <adec:decorative xmlns:adec="http://schemas.microsoft.com/office/drawing/2017/decorative" val="1"/>
              </a:ext>
            </a:extLst>
          </p:cNvPr>
          <p:cNvGrpSpPr/>
          <p:nvPr userDrawn="1"/>
        </p:nvGrpSpPr>
        <p:grpSpPr>
          <a:xfrm>
            <a:off x="1047948" y="3618324"/>
            <a:ext cx="2297399" cy="2519504"/>
            <a:chOff x="1047948" y="3618324"/>
            <a:chExt cx="2297399" cy="2519504"/>
          </a:xfrm>
          <a:effectLst>
            <a:outerShdw blurRad="127000" dist="38100" dir="5400000" algn="t" rotWithShape="0">
              <a:prstClr val="black">
                <a:alpha val="80000"/>
              </a:prstClr>
            </a:outerShdw>
          </a:effectLst>
        </p:grpSpPr>
        <p:sp>
          <p:nvSpPr>
            <p:cNvPr id="36" name="Freeform: Shape 35">
              <a:extLst>
                <a:ext uri="{FF2B5EF4-FFF2-40B4-BE49-F238E27FC236}">
                  <a16:creationId xmlns:a16="http://schemas.microsoft.com/office/drawing/2014/main" id="{C8B64044-CBD7-48E4-B974-674F29441CA6}"/>
                </a:ext>
              </a:extLst>
            </p:cNvPr>
            <p:cNvSpPr/>
            <p:nvPr/>
          </p:nvSpPr>
          <p:spPr>
            <a:xfrm rot="21176422">
              <a:off x="1047948" y="3618324"/>
              <a:ext cx="2297399" cy="2519504"/>
            </a:xfrm>
            <a:custGeom>
              <a:avLst/>
              <a:gdLst>
                <a:gd name="connsiteX0" fmla="*/ 5206 w 2297399"/>
                <a:gd name="connsiteY0" fmla="*/ 5206 h 2519503"/>
                <a:gd name="connsiteX1" fmla="*/ 2296914 w 2297399"/>
                <a:gd name="connsiteY1" fmla="*/ 5206 h 2519503"/>
                <a:gd name="connsiteX2" fmla="*/ 2296914 w 2297399"/>
                <a:gd name="connsiteY2" fmla="*/ 2519018 h 2519503"/>
                <a:gd name="connsiteX3" fmla="*/ 5206 w 2297399"/>
                <a:gd name="connsiteY3" fmla="*/ 2519018 h 2519503"/>
              </a:gdLst>
              <a:ahLst/>
              <a:cxnLst>
                <a:cxn ang="0">
                  <a:pos x="connsiteX0" y="connsiteY0"/>
                </a:cxn>
                <a:cxn ang="0">
                  <a:pos x="connsiteX1" y="connsiteY1"/>
                </a:cxn>
                <a:cxn ang="0">
                  <a:pos x="connsiteX2" y="connsiteY2"/>
                </a:cxn>
                <a:cxn ang="0">
                  <a:pos x="connsiteX3" y="connsiteY3"/>
                </a:cxn>
              </a:cxnLst>
              <a:rect l="l" t="t" r="r" b="b"/>
              <a:pathLst>
                <a:path w="2297399" h="2519503">
                  <a:moveTo>
                    <a:pt x="5206" y="5206"/>
                  </a:moveTo>
                  <a:lnTo>
                    <a:pt x="2296914" y="5206"/>
                  </a:lnTo>
                  <a:lnTo>
                    <a:pt x="2296914" y="2519018"/>
                  </a:lnTo>
                  <a:lnTo>
                    <a:pt x="5206" y="2519018"/>
                  </a:lnTo>
                  <a:close/>
                </a:path>
              </a:pathLst>
            </a:custGeom>
            <a:solidFill>
              <a:srgbClr val="F2F2F2"/>
            </a:solidFill>
            <a:ln w="9525" cap="flat">
              <a:noFill/>
              <a:prstDash val="solid"/>
              <a:miter/>
            </a:ln>
          </p:spPr>
          <p:txBody>
            <a:bodyPr rtlCol="0" anchor="ctr"/>
            <a:lstStyle/>
            <a:p>
              <a:endParaRPr lang="en-US" noProof="0"/>
            </a:p>
          </p:txBody>
        </p:sp>
        <p:sp>
          <p:nvSpPr>
            <p:cNvPr id="37" name="Freeform: Shape 36">
              <a:extLst>
                <a:ext uri="{FF2B5EF4-FFF2-40B4-BE49-F238E27FC236}">
                  <a16:creationId xmlns:a16="http://schemas.microsoft.com/office/drawing/2014/main" id="{2D090570-8BF4-47C2-8289-4A0AEF9FC815}"/>
                </a:ext>
              </a:extLst>
            </p:cNvPr>
            <p:cNvSpPr/>
            <p:nvPr/>
          </p:nvSpPr>
          <p:spPr>
            <a:xfrm rot="21176422">
              <a:off x="1116093" y="3689352"/>
              <a:ext cx="2137761" cy="2151642"/>
            </a:xfrm>
            <a:custGeom>
              <a:avLst/>
              <a:gdLst>
                <a:gd name="connsiteX0" fmla="*/ 5206 w 2137761"/>
                <a:gd name="connsiteY0" fmla="*/ 5206 h 2151642"/>
                <a:gd name="connsiteX1" fmla="*/ 2132625 w 2137761"/>
                <a:gd name="connsiteY1" fmla="*/ 5206 h 2151642"/>
                <a:gd name="connsiteX2" fmla="*/ 2132625 w 2137761"/>
                <a:gd name="connsiteY2" fmla="*/ 2147270 h 2151642"/>
                <a:gd name="connsiteX3" fmla="*/ 5206 w 2137761"/>
                <a:gd name="connsiteY3" fmla="*/ 2147270 h 2151642"/>
              </a:gdLst>
              <a:ahLst/>
              <a:cxnLst>
                <a:cxn ang="0">
                  <a:pos x="connsiteX0" y="connsiteY0"/>
                </a:cxn>
                <a:cxn ang="0">
                  <a:pos x="connsiteX1" y="connsiteY1"/>
                </a:cxn>
                <a:cxn ang="0">
                  <a:pos x="connsiteX2" y="connsiteY2"/>
                </a:cxn>
                <a:cxn ang="0">
                  <a:pos x="connsiteX3" y="connsiteY3"/>
                </a:cxn>
              </a:cxnLst>
              <a:rect l="l" t="t" r="r" b="b"/>
              <a:pathLst>
                <a:path w="2137761" h="2151642">
                  <a:moveTo>
                    <a:pt x="5206" y="5206"/>
                  </a:moveTo>
                  <a:lnTo>
                    <a:pt x="2132625" y="5206"/>
                  </a:lnTo>
                  <a:lnTo>
                    <a:pt x="2132625" y="2147270"/>
                  </a:lnTo>
                  <a:lnTo>
                    <a:pt x="5206" y="2147270"/>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38" name="Freeform: Shape 37">
              <a:extLst>
                <a:ext uri="{FF2B5EF4-FFF2-40B4-BE49-F238E27FC236}">
                  <a16:creationId xmlns:a16="http://schemas.microsoft.com/office/drawing/2014/main" id="{C9179BE1-02A8-4F7E-8224-12B21B23C3B6}"/>
                </a:ext>
              </a:extLst>
            </p:cNvPr>
            <p:cNvSpPr/>
            <p:nvPr/>
          </p:nvSpPr>
          <p:spPr>
            <a:xfrm rot="21176422">
              <a:off x="1137494" y="3711175"/>
              <a:ext cx="2089176" cy="2089175"/>
            </a:xfrm>
            <a:custGeom>
              <a:avLst/>
              <a:gdLst>
                <a:gd name="connsiteX0" fmla="*/ 4073 w 2089175"/>
                <a:gd name="connsiteY0" fmla="*/ 4073 h 2089175"/>
                <a:gd name="connsiteX1" fmla="*/ 2088668 w 2089175"/>
                <a:gd name="connsiteY1" fmla="*/ 4073 h 2089175"/>
                <a:gd name="connsiteX2" fmla="*/ 2088668 w 2089175"/>
                <a:gd name="connsiteY2" fmla="*/ 2088667 h 2089175"/>
                <a:gd name="connsiteX3" fmla="*/ 4073 w 2089175"/>
                <a:gd name="connsiteY3" fmla="*/ 2088667 h 2089175"/>
              </a:gdLst>
              <a:ahLst/>
              <a:cxnLst>
                <a:cxn ang="0">
                  <a:pos x="connsiteX0" y="connsiteY0"/>
                </a:cxn>
                <a:cxn ang="0">
                  <a:pos x="connsiteX1" y="connsiteY1"/>
                </a:cxn>
                <a:cxn ang="0">
                  <a:pos x="connsiteX2" y="connsiteY2"/>
                </a:cxn>
                <a:cxn ang="0">
                  <a:pos x="connsiteX3" y="connsiteY3"/>
                </a:cxn>
              </a:cxnLst>
              <a:rect l="l" t="t" r="r" b="b"/>
              <a:pathLst>
                <a:path w="2089175" h="2089175">
                  <a:moveTo>
                    <a:pt x="4073" y="4073"/>
                  </a:moveTo>
                  <a:lnTo>
                    <a:pt x="2088668" y="4073"/>
                  </a:lnTo>
                  <a:lnTo>
                    <a:pt x="2088668" y="2088667"/>
                  </a:lnTo>
                  <a:lnTo>
                    <a:pt x="4073" y="2088667"/>
                  </a:lnTo>
                  <a:close/>
                </a:path>
              </a:pathLst>
            </a:custGeom>
            <a:solidFill>
              <a:srgbClr val="000000"/>
            </a:solidFill>
            <a:ln w="7453" cap="flat">
              <a:solidFill>
                <a:srgbClr val="000000"/>
              </a:solidFill>
              <a:prstDash val="solid"/>
              <a:round/>
            </a:ln>
          </p:spPr>
          <p:txBody>
            <a:bodyPr rtlCol="0" anchor="ctr"/>
            <a:lstStyle/>
            <a:p>
              <a:endParaRPr lang="en-US" noProof="0"/>
            </a:p>
          </p:txBody>
        </p:sp>
      </p:grpSp>
      <p:sp>
        <p:nvSpPr>
          <p:cNvPr id="3" name="Footer Placeholder 2">
            <a:extLst>
              <a:ext uri="{FF2B5EF4-FFF2-40B4-BE49-F238E27FC236}">
                <a16:creationId xmlns:a16="http://schemas.microsoft.com/office/drawing/2014/main" id="{43D6CC94-6FD7-46B1-81F7-1EA837EBF714}"/>
              </a:ext>
            </a:extLst>
          </p:cNvPr>
          <p:cNvSpPr>
            <a:spLocks noGrp="1"/>
          </p:cNvSpPr>
          <p:nvPr>
            <p:ph type="ftr" sz="quarter" idx="10"/>
          </p:nvPr>
        </p:nvSpPr>
        <p:spPr/>
        <p:txBody>
          <a:bodyPr/>
          <a:lstStyle/>
          <a:p>
            <a:endParaRPr lang="en-US" noProof="0"/>
          </a:p>
        </p:txBody>
      </p:sp>
      <p:sp>
        <p:nvSpPr>
          <p:cNvPr id="7" name="Picture Placeholder 2">
            <a:extLst>
              <a:ext uri="{FF2B5EF4-FFF2-40B4-BE49-F238E27FC236}">
                <a16:creationId xmlns:a16="http://schemas.microsoft.com/office/drawing/2014/main" id="{1D2FB2EC-0547-45C8-B2B2-0038AA4591CE}"/>
              </a:ext>
            </a:extLst>
          </p:cNvPr>
          <p:cNvSpPr>
            <a:spLocks noGrp="1"/>
          </p:cNvSpPr>
          <p:nvPr>
            <p:ph type="pic" idx="15" hasCustomPrompt="1"/>
          </p:nvPr>
        </p:nvSpPr>
        <p:spPr>
          <a:xfrm rot="8771">
            <a:off x="4098633" y="1317924"/>
            <a:ext cx="4014715" cy="4040531"/>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8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11" name="Picture Placeholder 2">
            <a:extLst>
              <a:ext uri="{FF2B5EF4-FFF2-40B4-BE49-F238E27FC236}">
                <a16:creationId xmlns:a16="http://schemas.microsoft.com/office/drawing/2014/main" id="{6DB45866-34DD-40F4-8E43-5F795CCE4E96}"/>
              </a:ext>
            </a:extLst>
          </p:cNvPr>
          <p:cNvSpPr>
            <a:spLocks noGrp="1"/>
          </p:cNvSpPr>
          <p:nvPr>
            <p:ph type="pic" idx="19" hasCustomPrompt="1"/>
          </p:nvPr>
        </p:nvSpPr>
        <p:spPr>
          <a:xfrm rot="21066816">
            <a:off x="9174751" y="1183425"/>
            <a:ext cx="1985378" cy="1978429"/>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15" name="Picture Placeholder 2">
            <a:extLst>
              <a:ext uri="{FF2B5EF4-FFF2-40B4-BE49-F238E27FC236}">
                <a16:creationId xmlns:a16="http://schemas.microsoft.com/office/drawing/2014/main" id="{1AD554DB-D625-4F69-B047-98E4DD756E36}"/>
              </a:ext>
            </a:extLst>
          </p:cNvPr>
          <p:cNvSpPr>
            <a:spLocks noGrp="1"/>
          </p:cNvSpPr>
          <p:nvPr>
            <p:ph type="pic" idx="20" hasCustomPrompt="1"/>
          </p:nvPr>
        </p:nvSpPr>
        <p:spPr>
          <a:xfrm rot="529496">
            <a:off x="1012006" y="1278070"/>
            <a:ext cx="1985378" cy="1978429"/>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17" name="Picture Placeholder 2">
            <a:extLst>
              <a:ext uri="{FF2B5EF4-FFF2-40B4-BE49-F238E27FC236}">
                <a16:creationId xmlns:a16="http://schemas.microsoft.com/office/drawing/2014/main" id="{FEEAD3D2-61E9-409E-9C9D-6A8DE20E241A}"/>
              </a:ext>
            </a:extLst>
          </p:cNvPr>
          <p:cNvSpPr>
            <a:spLocks noGrp="1"/>
          </p:cNvSpPr>
          <p:nvPr>
            <p:ph type="pic" idx="21" hasCustomPrompt="1"/>
          </p:nvPr>
        </p:nvSpPr>
        <p:spPr>
          <a:xfrm rot="626861">
            <a:off x="8991425" y="3718286"/>
            <a:ext cx="1985378" cy="1978429"/>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19" name="Picture Placeholder 2">
            <a:extLst>
              <a:ext uri="{FF2B5EF4-FFF2-40B4-BE49-F238E27FC236}">
                <a16:creationId xmlns:a16="http://schemas.microsoft.com/office/drawing/2014/main" id="{AAA16148-847C-41C7-B9F0-FC9498223B13}"/>
              </a:ext>
            </a:extLst>
          </p:cNvPr>
          <p:cNvSpPr>
            <a:spLocks noGrp="1"/>
          </p:cNvSpPr>
          <p:nvPr>
            <p:ph type="pic" idx="22" hasCustomPrompt="1"/>
          </p:nvPr>
        </p:nvSpPr>
        <p:spPr>
          <a:xfrm rot="21185193">
            <a:off x="1191045" y="3772871"/>
            <a:ext cx="1985378" cy="1978429"/>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21" name="Title 1">
            <a:extLst>
              <a:ext uri="{FF2B5EF4-FFF2-40B4-BE49-F238E27FC236}">
                <a16:creationId xmlns:a16="http://schemas.microsoft.com/office/drawing/2014/main" id="{8BDBFC6F-E7D1-4EA0-9B92-7B0ACBE21786}"/>
              </a:ext>
            </a:extLst>
          </p:cNvPr>
          <p:cNvSpPr>
            <a:spLocks noGrp="1"/>
          </p:cNvSpPr>
          <p:nvPr>
            <p:ph type="title"/>
          </p:nvPr>
        </p:nvSpPr>
        <p:spPr>
          <a:xfrm>
            <a:off x="483541" y="136523"/>
            <a:ext cx="7799112" cy="801778"/>
          </a:xfrm>
        </p:spPr>
        <p:txBody>
          <a:bodyPr>
            <a:noAutofit/>
          </a:bodyPr>
          <a:lstStyle>
            <a:lvl1pPr>
              <a:defRPr sz="4000"/>
            </a:lvl1pPr>
          </a:lstStyle>
          <a:p>
            <a:r>
              <a:rPr lang="en-US" noProof="0"/>
              <a:t>Click to edit Master title style</a:t>
            </a:r>
          </a:p>
        </p:txBody>
      </p:sp>
      <p:sp>
        <p:nvSpPr>
          <p:cNvPr id="22" name="Isosceles Triangle 21">
            <a:extLst>
              <a:ext uri="{FF2B5EF4-FFF2-40B4-BE49-F238E27FC236}">
                <a16:creationId xmlns:a16="http://schemas.microsoft.com/office/drawing/2014/main" id="{86823273-2CF6-499C-88B9-2291334A4FE4}"/>
              </a:ext>
            </a:extLst>
          </p:cNvPr>
          <p:cNvSpPr/>
          <p:nvPr userDrawn="1"/>
        </p:nvSpPr>
        <p:spPr>
          <a:xfrm>
            <a:off x="9851923" y="5889523"/>
            <a:ext cx="2340077" cy="968477"/>
          </a:xfrm>
          <a:prstGeom prst="triangle">
            <a:avLst>
              <a:gd name="adj" fmla="val 100000"/>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noProof="0"/>
          </a:p>
        </p:txBody>
      </p:sp>
      <p:sp>
        <p:nvSpPr>
          <p:cNvPr id="24" name="Rectangle 16">
            <a:extLst>
              <a:ext uri="{FF2B5EF4-FFF2-40B4-BE49-F238E27FC236}">
                <a16:creationId xmlns:a16="http://schemas.microsoft.com/office/drawing/2014/main" id="{A8301614-3B68-461A-80A8-E763147BC35D}"/>
              </a:ext>
            </a:extLst>
          </p:cNvPr>
          <p:cNvSpPr>
            <a:spLocks noChangeAspect="1"/>
          </p:cNvSpPr>
          <p:nvPr userDrawn="1"/>
        </p:nvSpPr>
        <p:spPr>
          <a:xfrm rot="2767505">
            <a:off x="11354411" y="6265230"/>
            <a:ext cx="525780" cy="55361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380263 h 2209063"/>
              <a:gd name="connsiteX1" fmla="*/ 1717025 w 1828800"/>
              <a:gd name="connsiteY1" fmla="*/ 0 h 2209063"/>
              <a:gd name="connsiteX2" fmla="*/ 1828800 w 1828800"/>
              <a:gd name="connsiteY2" fmla="*/ 2209063 h 2209063"/>
              <a:gd name="connsiteX3" fmla="*/ 0 w 1828800"/>
              <a:gd name="connsiteY3" fmla="*/ 2209063 h 2209063"/>
              <a:gd name="connsiteX4" fmla="*/ 0 w 1828800"/>
              <a:gd name="connsiteY4" fmla="*/ 380263 h 2209063"/>
              <a:gd name="connsiteX0" fmla="*/ 924908 w 1828800"/>
              <a:gd name="connsiteY0" fmla="*/ 382959 h 2209063"/>
              <a:gd name="connsiteX1" fmla="*/ 1717025 w 1828800"/>
              <a:gd name="connsiteY1" fmla="*/ 0 h 2209063"/>
              <a:gd name="connsiteX2" fmla="*/ 1828800 w 1828800"/>
              <a:gd name="connsiteY2" fmla="*/ 2209063 h 2209063"/>
              <a:gd name="connsiteX3" fmla="*/ 0 w 1828800"/>
              <a:gd name="connsiteY3" fmla="*/ 2209063 h 2209063"/>
              <a:gd name="connsiteX4" fmla="*/ 924908 w 1828800"/>
              <a:gd name="connsiteY4" fmla="*/ 382959 h 2209063"/>
              <a:gd name="connsiteX0" fmla="*/ 998503 w 1828800"/>
              <a:gd name="connsiteY0" fmla="*/ 235483 h 2209063"/>
              <a:gd name="connsiteX1" fmla="*/ 1717025 w 1828800"/>
              <a:gd name="connsiteY1" fmla="*/ 0 h 2209063"/>
              <a:gd name="connsiteX2" fmla="*/ 1828800 w 1828800"/>
              <a:gd name="connsiteY2" fmla="*/ 2209063 h 2209063"/>
              <a:gd name="connsiteX3" fmla="*/ 0 w 1828800"/>
              <a:gd name="connsiteY3" fmla="*/ 2209063 h 2209063"/>
              <a:gd name="connsiteX4" fmla="*/ 998503 w 1828800"/>
              <a:gd name="connsiteY4" fmla="*/ 235483 h 2209063"/>
              <a:gd name="connsiteX0" fmla="*/ 998503 w 1828800"/>
              <a:gd name="connsiteY0" fmla="*/ 248293 h 2221873"/>
              <a:gd name="connsiteX1" fmla="*/ 1661143 w 1828800"/>
              <a:gd name="connsiteY1" fmla="*/ 0 h 2221873"/>
              <a:gd name="connsiteX2" fmla="*/ 1828800 w 1828800"/>
              <a:gd name="connsiteY2" fmla="*/ 2221873 h 2221873"/>
              <a:gd name="connsiteX3" fmla="*/ 0 w 1828800"/>
              <a:gd name="connsiteY3" fmla="*/ 2221873 h 2221873"/>
              <a:gd name="connsiteX4" fmla="*/ 998503 w 1828800"/>
              <a:gd name="connsiteY4" fmla="*/ 248293 h 2221873"/>
              <a:gd name="connsiteX0" fmla="*/ 998503 w 1661143"/>
              <a:gd name="connsiteY0" fmla="*/ 248293 h 2221873"/>
              <a:gd name="connsiteX1" fmla="*/ 1661143 w 1661143"/>
              <a:gd name="connsiteY1" fmla="*/ 0 h 2221873"/>
              <a:gd name="connsiteX2" fmla="*/ 1415773 w 1661143"/>
              <a:gd name="connsiteY2" fmla="*/ 665380 h 2221873"/>
              <a:gd name="connsiteX3" fmla="*/ 0 w 1661143"/>
              <a:gd name="connsiteY3" fmla="*/ 2221873 h 2221873"/>
              <a:gd name="connsiteX4" fmla="*/ 998503 w 1661143"/>
              <a:gd name="connsiteY4" fmla="*/ 248293 h 2221873"/>
              <a:gd name="connsiteX0" fmla="*/ 258178 w 920818"/>
              <a:gd name="connsiteY0" fmla="*/ 248293 h 969558"/>
              <a:gd name="connsiteX1" fmla="*/ 920818 w 920818"/>
              <a:gd name="connsiteY1" fmla="*/ 0 h 969558"/>
              <a:gd name="connsiteX2" fmla="*/ 675448 w 920818"/>
              <a:gd name="connsiteY2" fmla="*/ 665380 h 969558"/>
              <a:gd name="connsiteX3" fmla="*/ 0 w 920818"/>
              <a:gd name="connsiteY3" fmla="*/ 969558 h 969558"/>
              <a:gd name="connsiteX4" fmla="*/ 258178 w 920818"/>
              <a:gd name="connsiteY4" fmla="*/ 248293 h 96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818" h="969558">
                <a:moveTo>
                  <a:pt x="258178" y="248293"/>
                </a:moveTo>
                <a:lnTo>
                  <a:pt x="920818" y="0"/>
                </a:lnTo>
                <a:lnTo>
                  <a:pt x="675448" y="665380"/>
                </a:lnTo>
                <a:lnTo>
                  <a:pt x="0" y="969558"/>
                </a:lnTo>
                <a:lnTo>
                  <a:pt x="258178" y="248293"/>
                </a:lnTo>
                <a:close/>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Slide Number Placeholder 5">
            <a:extLst>
              <a:ext uri="{FF2B5EF4-FFF2-40B4-BE49-F238E27FC236}">
                <a16:creationId xmlns:a16="http://schemas.microsoft.com/office/drawing/2014/main" id="{14898836-BC2A-4A74-BED9-4347A3F23AA8}"/>
              </a:ext>
            </a:extLst>
          </p:cNvPr>
          <p:cNvSpPr>
            <a:spLocks noGrp="1"/>
          </p:cNvSpPr>
          <p:nvPr>
            <p:ph type="sldNum" sz="quarter" idx="4"/>
          </p:nvPr>
        </p:nvSpPr>
        <p:spPr>
          <a:xfrm>
            <a:off x="9125267" y="6346518"/>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3D3C4EEC-F499-4A7F-B67B-5709763315B6}" type="slidenum">
              <a:rPr lang="en-US" noProof="0" smtClean="0"/>
              <a:pPr/>
              <a:t>‹#›</a:t>
            </a:fld>
            <a:endParaRPr lang="en-US" noProof="0"/>
          </a:p>
        </p:txBody>
      </p:sp>
    </p:spTree>
    <p:extLst>
      <p:ext uri="{BB962C8B-B14F-4D97-AF65-F5344CB8AC3E}">
        <p14:creationId xmlns:p14="http://schemas.microsoft.com/office/powerpoint/2010/main" val="437420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Images (2)">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95F3A93-7928-4C1A-BCB5-4793B3A3034C}"/>
              </a:ext>
              <a:ext uri="{C183D7F6-B498-43B3-948B-1728B52AA6E4}">
                <adec:decorative xmlns:adec="http://schemas.microsoft.com/office/drawing/2017/decorative" val="1"/>
              </a:ext>
            </a:extLst>
          </p:cNvPr>
          <p:cNvGrpSpPr/>
          <p:nvPr userDrawn="1"/>
        </p:nvGrpSpPr>
        <p:grpSpPr>
          <a:xfrm>
            <a:off x="904062" y="1000178"/>
            <a:ext cx="4616448" cy="5062755"/>
            <a:chOff x="904062" y="1000178"/>
            <a:chExt cx="4616448" cy="5062755"/>
          </a:xfrm>
          <a:effectLst>
            <a:outerShdw blurRad="127000" dist="38100" dir="5400000" algn="t" rotWithShape="0">
              <a:prstClr val="black">
                <a:alpha val="80000"/>
              </a:prstClr>
            </a:outerShdw>
          </a:effectLst>
        </p:grpSpPr>
        <p:sp>
          <p:nvSpPr>
            <p:cNvPr id="12" name="Freeform: Shape 11">
              <a:extLst>
                <a:ext uri="{FF2B5EF4-FFF2-40B4-BE49-F238E27FC236}">
                  <a16:creationId xmlns:a16="http://schemas.microsoft.com/office/drawing/2014/main" id="{231B50FD-FBE6-46E9-9E30-78ABD46E1F31}"/>
                </a:ext>
              </a:extLst>
            </p:cNvPr>
            <p:cNvSpPr/>
            <p:nvPr/>
          </p:nvSpPr>
          <p:spPr>
            <a:xfrm rot="21344584">
              <a:off x="904062" y="1000178"/>
              <a:ext cx="4616448" cy="5062755"/>
            </a:xfrm>
            <a:custGeom>
              <a:avLst/>
              <a:gdLst>
                <a:gd name="connsiteX0" fmla="*/ 10460 w 4616448"/>
                <a:gd name="connsiteY0" fmla="*/ 10460 h 5062755"/>
                <a:gd name="connsiteX1" fmla="*/ 4615473 w 4616448"/>
                <a:gd name="connsiteY1" fmla="*/ 10460 h 5062755"/>
                <a:gd name="connsiteX2" fmla="*/ 4615473 w 4616448"/>
                <a:gd name="connsiteY2" fmla="*/ 5061779 h 5062755"/>
                <a:gd name="connsiteX3" fmla="*/ 10460 w 4616448"/>
                <a:gd name="connsiteY3" fmla="*/ 5061779 h 5062755"/>
              </a:gdLst>
              <a:ahLst/>
              <a:cxnLst>
                <a:cxn ang="0">
                  <a:pos x="connsiteX0" y="connsiteY0"/>
                </a:cxn>
                <a:cxn ang="0">
                  <a:pos x="connsiteX1" y="connsiteY1"/>
                </a:cxn>
                <a:cxn ang="0">
                  <a:pos x="connsiteX2" y="connsiteY2"/>
                </a:cxn>
                <a:cxn ang="0">
                  <a:pos x="connsiteX3" y="connsiteY3"/>
                </a:cxn>
              </a:cxnLst>
              <a:rect l="l" t="t" r="r" b="b"/>
              <a:pathLst>
                <a:path w="4616448" h="5062755">
                  <a:moveTo>
                    <a:pt x="10460" y="10460"/>
                  </a:moveTo>
                  <a:lnTo>
                    <a:pt x="4615473" y="10460"/>
                  </a:lnTo>
                  <a:lnTo>
                    <a:pt x="4615473" y="5061779"/>
                  </a:lnTo>
                  <a:lnTo>
                    <a:pt x="10460" y="5061779"/>
                  </a:lnTo>
                  <a:close/>
                </a:path>
              </a:pathLst>
            </a:custGeom>
            <a:solidFill>
              <a:srgbClr val="F2F2F2"/>
            </a:solidFill>
            <a:ln w="9525" cap="flat">
              <a:noFill/>
              <a:prstDash val="solid"/>
              <a:miter/>
            </a:ln>
          </p:spPr>
          <p:txBody>
            <a:bodyPr rtlCol="0" anchor="ctr"/>
            <a:lstStyle/>
            <a:p>
              <a:endParaRPr lang="en-US" noProof="0"/>
            </a:p>
          </p:txBody>
        </p:sp>
        <p:sp>
          <p:nvSpPr>
            <p:cNvPr id="17" name="Freeform: Shape 16">
              <a:extLst>
                <a:ext uri="{FF2B5EF4-FFF2-40B4-BE49-F238E27FC236}">
                  <a16:creationId xmlns:a16="http://schemas.microsoft.com/office/drawing/2014/main" id="{251E9822-7581-42F4-8B9E-D1AFDC09146F}"/>
                </a:ext>
              </a:extLst>
            </p:cNvPr>
            <p:cNvSpPr/>
            <p:nvPr/>
          </p:nvSpPr>
          <p:spPr>
            <a:xfrm rot="21344584">
              <a:off x="1052116" y="1142026"/>
              <a:ext cx="4295668" cy="4323565"/>
            </a:xfrm>
            <a:custGeom>
              <a:avLst/>
              <a:gdLst>
                <a:gd name="connsiteX0" fmla="*/ 10460 w 4295668"/>
                <a:gd name="connsiteY0" fmla="*/ 10460 h 4323565"/>
                <a:gd name="connsiteX1" fmla="*/ 4285348 w 4295668"/>
                <a:gd name="connsiteY1" fmla="*/ 10460 h 4323565"/>
                <a:gd name="connsiteX2" fmla="*/ 4285348 w 4295668"/>
                <a:gd name="connsiteY2" fmla="*/ 4314779 h 4323565"/>
                <a:gd name="connsiteX3" fmla="*/ 10460 w 4295668"/>
                <a:gd name="connsiteY3" fmla="*/ 4314779 h 4323565"/>
              </a:gdLst>
              <a:ahLst/>
              <a:cxnLst>
                <a:cxn ang="0">
                  <a:pos x="connsiteX0" y="connsiteY0"/>
                </a:cxn>
                <a:cxn ang="0">
                  <a:pos x="connsiteX1" y="connsiteY1"/>
                </a:cxn>
                <a:cxn ang="0">
                  <a:pos x="connsiteX2" y="connsiteY2"/>
                </a:cxn>
                <a:cxn ang="0">
                  <a:pos x="connsiteX3" y="connsiteY3"/>
                </a:cxn>
              </a:cxnLst>
              <a:rect l="l" t="t" r="r" b="b"/>
              <a:pathLst>
                <a:path w="4295668" h="4323565">
                  <a:moveTo>
                    <a:pt x="10460" y="10460"/>
                  </a:moveTo>
                  <a:lnTo>
                    <a:pt x="4285348" y="10460"/>
                  </a:lnTo>
                  <a:lnTo>
                    <a:pt x="4285348" y="4314779"/>
                  </a:lnTo>
                  <a:lnTo>
                    <a:pt x="10460" y="4314779"/>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18" name="Freeform: Shape 17">
              <a:extLst>
                <a:ext uri="{FF2B5EF4-FFF2-40B4-BE49-F238E27FC236}">
                  <a16:creationId xmlns:a16="http://schemas.microsoft.com/office/drawing/2014/main" id="{AAB8BE85-1550-4DB0-9DB8-134420486985}"/>
                </a:ext>
              </a:extLst>
            </p:cNvPr>
            <p:cNvSpPr/>
            <p:nvPr/>
          </p:nvSpPr>
          <p:spPr>
            <a:xfrm rot="21344584">
              <a:off x="1096051" y="1185615"/>
              <a:ext cx="4198039" cy="4198042"/>
            </a:xfrm>
            <a:custGeom>
              <a:avLst/>
              <a:gdLst>
                <a:gd name="connsiteX0" fmla="*/ 8185 w 4198039"/>
                <a:gd name="connsiteY0" fmla="*/ 8185 h 4198042"/>
                <a:gd name="connsiteX1" fmla="*/ 4197019 w 4198039"/>
                <a:gd name="connsiteY1" fmla="*/ 8185 h 4198042"/>
                <a:gd name="connsiteX2" fmla="*/ 4197019 w 4198039"/>
                <a:gd name="connsiteY2" fmla="*/ 4197022 h 4198042"/>
                <a:gd name="connsiteX3" fmla="*/ 8185 w 4198039"/>
                <a:gd name="connsiteY3" fmla="*/ 4197022 h 4198042"/>
              </a:gdLst>
              <a:ahLst/>
              <a:cxnLst>
                <a:cxn ang="0">
                  <a:pos x="connsiteX0" y="connsiteY0"/>
                </a:cxn>
                <a:cxn ang="0">
                  <a:pos x="connsiteX1" y="connsiteY1"/>
                </a:cxn>
                <a:cxn ang="0">
                  <a:pos x="connsiteX2" y="connsiteY2"/>
                </a:cxn>
                <a:cxn ang="0">
                  <a:pos x="connsiteX3" y="connsiteY3"/>
                </a:cxn>
              </a:cxnLst>
              <a:rect l="l" t="t" r="r" b="b"/>
              <a:pathLst>
                <a:path w="4198039" h="4198042">
                  <a:moveTo>
                    <a:pt x="8185" y="8185"/>
                  </a:moveTo>
                  <a:lnTo>
                    <a:pt x="4197019" y="8185"/>
                  </a:lnTo>
                  <a:lnTo>
                    <a:pt x="4197019" y="4197022"/>
                  </a:lnTo>
                  <a:lnTo>
                    <a:pt x="8185" y="4197022"/>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19" name="Group 18">
            <a:extLst>
              <a:ext uri="{FF2B5EF4-FFF2-40B4-BE49-F238E27FC236}">
                <a16:creationId xmlns:a16="http://schemas.microsoft.com/office/drawing/2014/main" id="{9BB471B0-AC11-4FCC-9AC8-3F5E74BE17E4}"/>
              </a:ext>
              <a:ext uri="{C183D7F6-B498-43B3-948B-1728B52AA6E4}">
                <adec:decorative xmlns:adec="http://schemas.microsoft.com/office/drawing/2017/decorative" val="1"/>
              </a:ext>
            </a:extLst>
          </p:cNvPr>
          <p:cNvGrpSpPr/>
          <p:nvPr userDrawn="1"/>
        </p:nvGrpSpPr>
        <p:grpSpPr>
          <a:xfrm>
            <a:off x="5898218" y="2177701"/>
            <a:ext cx="2515379" cy="2758561"/>
            <a:chOff x="5898218" y="2177701"/>
            <a:chExt cx="2515379" cy="2758561"/>
          </a:xfrm>
          <a:effectLst>
            <a:outerShdw blurRad="127000" dist="38100" dir="5400000" algn="t" rotWithShape="0">
              <a:prstClr val="black">
                <a:alpha val="80000"/>
              </a:prstClr>
            </a:outerShdw>
          </a:effectLst>
        </p:grpSpPr>
        <p:sp>
          <p:nvSpPr>
            <p:cNvPr id="20" name="Freeform: Shape 19">
              <a:extLst>
                <a:ext uri="{FF2B5EF4-FFF2-40B4-BE49-F238E27FC236}">
                  <a16:creationId xmlns:a16="http://schemas.microsoft.com/office/drawing/2014/main" id="{FF652E5A-8733-4BC3-A6C0-664B3650D8D9}"/>
                </a:ext>
              </a:extLst>
            </p:cNvPr>
            <p:cNvSpPr/>
            <p:nvPr/>
          </p:nvSpPr>
          <p:spPr>
            <a:xfrm rot="166541">
              <a:off x="5898218" y="2177701"/>
              <a:ext cx="2515379" cy="2758561"/>
            </a:xfrm>
            <a:custGeom>
              <a:avLst/>
              <a:gdLst>
                <a:gd name="connsiteX0" fmla="*/ 5699 w 2515378"/>
                <a:gd name="connsiteY0" fmla="*/ 5700 h 2758561"/>
                <a:gd name="connsiteX1" fmla="*/ 2514847 w 2515378"/>
                <a:gd name="connsiteY1" fmla="*/ 5700 h 2758561"/>
                <a:gd name="connsiteX2" fmla="*/ 2514847 w 2515378"/>
                <a:gd name="connsiteY2" fmla="*/ 2758029 h 2758561"/>
                <a:gd name="connsiteX3" fmla="*/ 5699 w 2515378"/>
                <a:gd name="connsiteY3" fmla="*/ 2758029 h 2758561"/>
              </a:gdLst>
              <a:ahLst/>
              <a:cxnLst>
                <a:cxn ang="0">
                  <a:pos x="connsiteX0" y="connsiteY0"/>
                </a:cxn>
                <a:cxn ang="0">
                  <a:pos x="connsiteX1" y="connsiteY1"/>
                </a:cxn>
                <a:cxn ang="0">
                  <a:pos x="connsiteX2" y="connsiteY2"/>
                </a:cxn>
                <a:cxn ang="0">
                  <a:pos x="connsiteX3" y="connsiteY3"/>
                </a:cxn>
              </a:cxnLst>
              <a:rect l="l" t="t" r="r" b="b"/>
              <a:pathLst>
                <a:path w="2515378" h="2758561">
                  <a:moveTo>
                    <a:pt x="5699" y="5700"/>
                  </a:moveTo>
                  <a:lnTo>
                    <a:pt x="2514847" y="5700"/>
                  </a:lnTo>
                  <a:lnTo>
                    <a:pt x="2514847" y="2758029"/>
                  </a:lnTo>
                  <a:lnTo>
                    <a:pt x="5699" y="2758029"/>
                  </a:lnTo>
                  <a:close/>
                </a:path>
              </a:pathLst>
            </a:custGeom>
            <a:solidFill>
              <a:srgbClr val="F2F2F2"/>
            </a:solidFill>
            <a:ln w="9525" cap="flat">
              <a:noFill/>
              <a:prstDash val="solid"/>
              <a:miter/>
            </a:ln>
          </p:spPr>
          <p:txBody>
            <a:bodyPr rtlCol="0" anchor="ctr"/>
            <a:lstStyle/>
            <a:p>
              <a:endParaRPr lang="en-US" noProof="0"/>
            </a:p>
          </p:txBody>
        </p:sp>
        <p:sp>
          <p:nvSpPr>
            <p:cNvPr id="21" name="Freeform: Shape 20">
              <a:extLst>
                <a:ext uri="{FF2B5EF4-FFF2-40B4-BE49-F238E27FC236}">
                  <a16:creationId xmlns:a16="http://schemas.microsoft.com/office/drawing/2014/main" id="{BBAF5DBD-8794-42F5-8324-47FBE1A0B63D}"/>
                </a:ext>
              </a:extLst>
            </p:cNvPr>
            <p:cNvSpPr/>
            <p:nvPr/>
          </p:nvSpPr>
          <p:spPr>
            <a:xfrm rot="166541">
              <a:off x="5994132" y="2255102"/>
              <a:ext cx="2340594" cy="2355796"/>
            </a:xfrm>
            <a:custGeom>
              <a:avLst/>
              <a:gdLst>
                <a:gd name="connsiteX0" fmla="*/ 5699 w 2340594"/>
                <a:gd name="connsiteY0" fmla="*/ 5700 h 2355796"/>
                <a:gd name="connsiteX1" fmla="*/ 2334971 w 2340594"/>
                <a:gd name="connsiteY1" fmla="*/ 5700 h 2355796"/>
                <a:gd name="connsiteX2" fmla="*/ 2334971 w 2340594"/>
                <a:gd name="connsiteY2" fmla="*/ 2351009 h 2355796"/>
                <a:gd name="connsiteX3" fmla="*/ 5699 w 2340594"/>
                <a:gd name="connsiteY3" fmla="*/ 2351009 h 2355796"/>
              </a:gdLst>
              <a:ahLst/>
              <a:cxnLst>
                <a:cxn ang="0">
                  <a:pos x="connsiteX0" y="connsiteY0"/>
                </a:cxn>
                <a:cxn ang="0">
                  <a:pos x="connsiteX1" y="connsiteY1"/>
                </a:cxn>
                <a:cxn ang="0">
                  <a:pos x="connsiteX2" y="connsiteY2"/>
                </a:cxn>
                <a:cxn ang="0">
                  <a:pos x="connsiteX3" y="connsiteY3"/>
                </a:cxn>
              </a:cxnLst>
              <a:rect l="l" t="t" r="r" b="b"/>
              <a:pathLst>
                <a:path w="2340594" h="2355796">
                  <a:moveTo>
                    <a:pt x="5699" y="5700"/>
                  </a:moveTo>
                  <a:lnTo>
                    <a:pt x="2334971" y="5700"/>
                  </a:lnTo>
                  <a:lnTo>
                    <a:pt x="2334971" y="2351009"/>
                  </a:lnTo>
                  <a:lnTo>
                    <a:pt x="5699" y="2351009"/>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22" name="Freeform: Shape 21">
              <a:extLst>
                <a:ext uri="{FF2B5EF4-FFF2-40B4-BE49-F238E27FC236}">
                  <a16:creationId xmlns:a16="http://schemas.microsoft.com/office/drawing/2014/main" id="{A7243EFC-0401-4616-94B6-B6CA3167E7B0}"/>
                </a:ext>
              </a:extLst>
            </p:cNvPr>
            <p:cNvSpPr/>
            <p:nvPr/>
          </p:nvSpPr>
          <p:spPr>
            <a:xfrm rot="166541">
              <a:off x="6019370" y="2278605"/>
              <a:ext cx="2287399" cy="2287402"/>
            </a:xfrm>
            <a:custGeom>
              <a:avLst/>
              <a:gdLst>
                <a:gd name="connsiteX0" fmla="*/ 4460 w 2287398"/>
                <a:gd name="connsiteY0" fmla="*/ 4460 h 2287401"/>
                <a:gd name="connsiteX1" fmla="*/ 2286843 w 2287398"/>
                <a:gd name="connsiteY1" fmla="*/ 4460 h 2287401"/>
                <a:gd name="connsiteX2" fmla="*/ 2286843 w 2287398"/>
                <a:gd name="connsiteY2" fmla="*/ 2286846 h 2287401"/>
                <a:gd name="connsiteX3" fmla="*/ 4460 w 2287398"/>
                <a:gd name="connsiteY3" fmla="*/ 2286846 h 2287401"/>
              </a:gdLst>
              <a:ahLst/>
              <a:cxnLst>
                <a:cxn ang="0">
                  <a:pos x="connsiteX0" y="connsiteY0"/>
                </a:cxn>
                <a:cxn ang="0">
                  <a:pos x="connsiteX1" y="connsiteY1"/>
                </a:cxn>
                <a:cxn ang="0">
                  <a:pos x="connsiteX2" y="connsiteY2"/>
                </a:cxn>
                <a:cxn ang="0">
                  <a:pos x="connsiteX3" y="connsiteY3"/>
                </a:cxn>
              </a:cxnLst>
              <a:rect l="l" t="t" r="r" b="b"/>
              <a:pathLst>
                <a:path w="2287398" h="2287401">
                  <a:moveTo>
                    <a:pt x="4460" y="4460"/>
                  </a:moveTo>
                  <a:lnTo>
                    <a:pt x="2286843" y="4460"/>
                  </a:lnTo>
                  <a:lnTo>
                    <a:pt x="2286843" y="2286846"/>
                  </a:lnTo>
                  <a:lnTo>
                    <a:pt x="4460" y="2286846"/>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23" name="Group 22">
            <a:extLst>
              <a:ext uri="{FF2B5EF4-FFF2-40B4-BE49-F238E27FC236}">
                <a16:creationId xmlns:a16="http://schemas.microsoft.com/office/drawing/2014/main" id="{BBC73F73-98E9-4EE9-88AF-831C220DC22E}"/>
              </a:ext>
              <a:ext uri="{C183D7F6-B498-43B3-948B-1728B52AA6E4}">
                <adec:decorative xmlns:adec="http://schemas.microsoft.com/office/drawing/2017/decorative" val="1"/>
              </a:ext>
            </a:extLst>
          </p:cNvPr>
          <p:cNvGrpSpPr/>
          <p:nvPr userDrawn="1"/>
        </p:nvGrpSpPr>
        <p:grpSpPr>
          <a:xfrm>
            <a:off x="8750607" y="1332310"/>
            <a:ext cx="2515379" cy="2758561"/>
            <a:chOff x="8750607" y="1332310"/>
            <a:chExt cx="2515379" cy="2758561"/>
          </a:xfrm>
          <a:effectLst>
            <a:outerShdw blurRad="127000" dist="38100" dir="5400000" algn="t" rotWithShape="0">
              <a:prstClr val="black">
                <a:alpha val="80000"/>
              </a:prstClr>
            </a:outerShdw>
          </a:effectLst>
        </p:grpSpPr>
        <p:sp>
          <p:nvSpPr>
            <p:cNvPr id="24" name="Freeform: Shape 23">
              <a:extLst>
                <a:ext uri="{FF2B5EF4-FFF2-40B4-BE49-F238E27FC236}">
                  <a16:creationId xmlns:a16="http://schemas.microsoft.com/office/drawing/2014/main" id="{346FEAB1-3F17-4DDB-B74E-93216B5290D8}"/>
                </a:ext>
              </a:extLst>
            </p:cNvPr>
            <p:cNvSpPr/>
            <p:nvPr/>
          </p:nvSpPr>
          <p:spPr>
            <a:xfrm rot="21128821">
              <a:off x="8750607" y="1332310"/>
              <a:ext cx="2515379" cy="2758561"/>
            </a:xfrm>
            <a:custGeom>
              <a:avLst/>
              <a:gdLst>
                <a:gd name="connsiteX0" fmla="*/ 5699 w 2515378"/>
                <a:gd name="connsiteY0" fmla="*/ 5700 h 2758561"/>
                <a:gd name="connsiteX1" fmla="*/ 2514847 w 2515378"/>
                <a:gd name="connsiteY1" fmla="*/ 5700 h 2758561"/>
                <a:gd name="connsiteX2" fmla="*/ 2514847 w 2515378"/>
                <a:gd name="connsiteY2" fmla="*/ 2758029 h 2758561"/>
                <a:gd name="connsiteX3" fmla="*/ 5699 w 2515378"/>
                <a:gd name="connsiteY3" fmla="*/ 2758029 h 2758561"/>
              </a:gdLst>
              <a:ahLst/>
              <a:cxnLst>
                <a:cxn ang="0">
                  <a:pos x="connsiteX0" y="connsiteY0"/>
                </a:cxn>
                <a:cxn ang="0">
                  <a:pos x="connsiteX1" y="connsiteY1"/>
                </a:cxn>
                <a:cxn ang="0">
                  <a:pos x="connsiteX2" y="connsiteY2"/>
                </a:cxn>
                <a:cxn ang="0">
                  <a:pos x="connsiteX3" y="connsiteY3"/>
                </a:cxn>
              </a:cxnLst>
              <a:rect l="l" t="t" r="r" b="b"/>
              <a:pathLst>
                <a:path w="2515378" h="2758561">
                  <a:moveTo>
                    <a:pt x="5699" y="5700"/>
                  </a:moveTo>
                  <a:lnTo>
                    <a:pt x="2514847" y="5700"/>
                  </a:lnTo>
                  <a:lnTo>
                    <a:pt x="2514847" y="2758029"/>
                  </a:lnTo>
                  <a:lnTo>
                    <a:pt x="5699" y="2758029"/>
                  </a:lnTo>
                  <a:close/>
                </a:path>
              </a:pathLst>
            </a:custGeom>
            <a:solidFill>
              <a:srgbClr val="F2F2F2"/>
            </a:solid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AC341244-6B48-4710-B755-50282832A0F8}"/>
                </a:ext>
              </a:extLst>
            </p:cNvPr>
            <p:cNvSpPr/>
            <p:nvPr/>
          </p:nvSpPr>
          <p:spPr>
            <a:xfrm rot="21128821">
              <a:off x="8823507" y="1410266"/>
              <a:ext cx="2340594" cy="2355796"/>
            </a:xfrm>
            <a:custGeom>
              <a:avLst/>
              <a:gdLst>
                <a:gd name="connsiteX0" fmla="*/ 5699 w 2340594"/>
                <a:gd name="connsiteY0" fmla="*/ 5700 h 2355796"/>
                <a:gd name="connsiteX1" fmla="*/ 2334971 w 2340594"/>
                <a:gd name="connsiteY1" fmla="*/ 5700 h 2355796"/>
                <a:gd name="connsiteX2" fmla="*/ 2334971 w 2340594"/>
                <a:gd name="connsiteY2" fmla="*/ 2351009 h 2355796"/>
                <a:gd name="connsiteX3" fmla="*/ 5699 w 2340594"/>
                <a:gd name="connsiteY3" fmla="*/ 2351009 h 2355796"/>
              </a:gdLst>
              <a:ahLst/>
              <a:cxnLst>
                <a:cxn ang="0">
                  <a:pos x="connsiteX0" y="connsiteY0"/>
                </a:cxn>
                <a:cxn ang="0">
                  <a:pos x="connsiteX1" y="connsiteY1"/>
                </a:cxn>
                <a:cxn ang="0">
                  <a:pos x="connsiteX2" y="connsiteY2"/>
                </a:cxn>
                <a:cxn ang="0">
                  <a:pos x="connsiteX3" y="connsiteY3"/>
                </a:cxn>
              </a:cxnLst>
              <a:rect l="l" t="t" r="r" b="b"/>
              <a:pathLst>
                <a:path w="2340594" h="2355796">
                  <a:moveTo>
                    <a:pt x="5699" y="5700"/>
                  </a:moveTo>
                  <a:lnTo>
                    <a:pt x="2334971" y="5700"/>
                  </a:lnTo>
                  <a:lnTo>
                    <a:pt x="2334971" y="2351009"/>
                  </a:lnTo>
                  <a:lnTo>
                    <a:pt x="5699" y="2351009"/>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26" name="Freeform: Shape 25">
              <a:extLst>
                <a:ext uri="{FF2B5EF4-FFF2-40B4-BE49-F238E27FC236}">
                  <a16:creationId xmlns:a16="http://schemas.microsoft.com/office/drawing/2014/main" id="{E986617F-7D6A-458B-AF05-B77194B44B5B}"/>
                </a:ext>
              </a:extLst>
            </p:cNvPr>
            <p:cNvSpPr/>
            <p:nvPr/>
          </p:nvSpPr>
          <p:spPr>
            <a:xfrm rot="21128821">
              <a:off x="8846796" y="1434204"/>
              <a:ext cx="2287399" cy="2287402"/>
            </a:xfrm>
            <a:custGeom>
              <a:avLst/>
              <a:gdLst>
                <a:gd name="connsiteX0" fmla="*/ 4460 w 2287398"/>
                <a:gd name="connsiteY0" fmla="*/ 4460 h 2287401"/>
                <a:gd name="connsiteX1" fmla="*/ 2286843 w 2287398"/>
                <a:gd name="connsiteY1" fmla="*/ 4460 h 2287401"/>
                <a:gd name="connsiteX2" fmla="*/ 2286843 w 2287398"/>
                <a:gd name="connsiteY2" fmla="*/ 2286846 h 2287401"/>
                <a:gd name="connsiteX3" fmla="*/ 4460 w 2287398"/>
                <a:gd name="connsiteY3" fmla="*/ 2286846 h 2287401"/>
              </a:gdLst>
              <a:ahLst/>
              <a:cxnLst>
                <a:cxn ang="0">
                  <a:pos x="connsiteX0" y="connsiteY0"/>
                </a:cxn>
                <a:cxn ang="0">
                  <a:pos x="connsiteX1" y="connsiteY1"/>
                </a:cxn>
                <a:cxn ang="0">
                  <a:pos x="connsiteX2" y="connsiteY2"/>
                </a:cxn>
                <a:cxn ang="0">
                  <a:pos x="connsiteX3" y="connsiteY3"/>
                </a:cxn>
              </a:cxnLst>
              <a:rect l="l" t="t" r="r" b="b"/>
              <a:pathLst>
                <a:path w="2287398" h="2287401">
                  <a:moveTo>
                    <a:pt x="4460" y="4460"/>
                  </a:moveTo>
                  <a:lnTo>
                    <a:pt x="2286843" y="4460"/>
                  </a:lnTo>
                  <a:lnTo>
                    <a:pt x="2286843" y="2286846"/>
                  </a:lnTo>
                  <a:lnTo>
                    <a:pt x="4460" y="2286846"/>
                  </a:lnTo>
                  <a:close/>
                </a:path>
              </a:pathLst>
            </a:custGeom>
            <a:solidFill>
              <a:srgbClr val="000000"/>
            </a:solidFill>
            <a:ln w="7453" cap="flat">
              <a:solidFill>
                <a:srgbClr val="000000"/>
              </a:solidFill>
              <a:prstDash val="solid"/>
              <a:round/>
            </a:ln>
          </p:spPr>
          <p:txBody>
            <a:bodyPr rtlCol="0" anchor="ctr"/>
            <a:lstStyle/>
            <a:p>
              <a:endParaRPr lang="en-US" noProof="0"/>
            </a:p>
          </p:txBody>
        </p:sp>
      </p:grpSp>
      <p:sp>
        <p:nvSpPr>
          <p:cNvPr id="3" name="Footer Placeholder 2">
            <a:extLst>
              <a:ext uri="{FF2B5EF4-FFF2-40B4-BE49-F238E27FC236}">
                <a16:creationId xmlns:a16="http://schemas.microsoft.com/office/drawing/2014/main" id="{5BD33E6F-43A2-4EAC-BEE0-B507A92775F0}"/>
              </a:ext>
            </a:extLst>
          </p:cNvPr>
          <p:cNvSpPr>
            <a:spLocks noGrp="1"/>
          </p:cNvSpPr>
          <p:nvPr>
            <p:ph type="ftr" sz="quarter" idx="10"/>
          </p:nvPr>
        </p:nvSpPr>
        <p:spPr/>
        <p:txBody>
          <a:bodyPr/>
          <a:lstStyle/>
          <a:p>
            <a:endParaRPr lang="en-US" noProof="0"/>
          </a:p>
        </p:txBody>
      </p:sp>
      <p:sp>
        <p:nvSpPr>
          <p:cNvPr id="7" name="Picture Placeholder 2">
            <a:extLst>
              <a:ext uri="{FF2B5EF4-FFF2-40B4-BE49-F238E27FC236}">
                <a16:creationId xmlns:a16="http://schemas.microsoft.com/office/drawing/2014/main" id="{6450593D-92AC-4AD3-92F1-89E3871CB945}"/>
              </a:ext>
            </a:extLst>
          </p:cNvPr>
          <p:cNvSpPr>
            <a:spLocks noGrp="1"/>
          </p:cNvSpPr>
          <p:nvPr>
            <p:ph type="pic" idx="15" hasCustomPrompt="1"/>
          </p:nvPr>
        </p:nvSpPr>
        <p:spPr>
          <a:xfrm rot="21353355">
            <a:off x="1192363" y="1268764"/>
            <a:ext cx="4014715" cy="4040531"/>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8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9" name="Picture Placeholder 2">
            <a:extLst>
              <a:ext uri="{FF2B5EF4-FFF2-40B4-BE49-F238E27FC236}">
                <a16:creationId xmlns:a16="http://schemas.microsoft.com/office/drawing/2014/main" id="{22AB9C03-4C32-4F5B-BF1E-D8BD62721036}"/>
              </a:ext>
            </a:extLst>
          </p:cNvPr>
          <p:cNvSpPr>
            <a:spLocks noGrp="1"/>
          </p:cNvSpPr>
          <p:nvPr>
            <p:ph type="pic" idx="16" hasCustomPrompt="1"/>
          </p:nvPr>
        </p:nvSpPr>
        <p:spPr>
          <a:xfrm rot="175312">
            <a:off x="6066666" y="2353903"/>
            <a:ext cx="2187511" cy="2145283"/>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8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11" name="Picture Placeholder 2">
            <a:extLst>
              <a:ext uri="{FF2B5EF4-FFF2-40B4-BE49-F238E27FC236}">
                <a16:creationId xmlns:a16="http://schemas.microsoft.com/office/drawing/2014/main" id="{50B50BC2-8717-4B7D-88BC-CFB50D585217}"/>
              </a:ext>
            </a:extLst>
          </p:cNvPr>
          <p:cNvSpPr>
            <a:spLocks noGrp="1"/>
          </p:cNvSpPr>
          <p:nvPr>
            <p:ph type="pic" idx="17" hasCustomPrompt="1"/>
          </p:nvPr>
        </p:nvSpPr>
        <p:spPr>
          <a:xfrm rot="21137592">
            <a:off x="8921358" y="1507779"/>
            <a:ext cx="2187511" cy="2145283"/>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8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13" name="Title 1">
            <a:extLst>
              <a:ext uri="{FF2B5EF4-FFF2-40B4-BE49-F238E27FC236}">
                <a16:creationId xmlns:a16="http://schemas.microsoft.com/office/drawing/2014/main" id="{88FDB91D-6F42-474C-8148-E02DAD3B7EA5}"/>
              </a:ext>
            </a:extLst>
          </p:cNvPr>
          <p:cNvSpPr>
            <a:spLocks noGrp="1"/>
          </p:cNvSpPr>
          <p:nvPr>
            <p:ph type="title"/>
          </p:nvPr>
        </p:nvSpPr>
        <p:spPr>
          <a:xfrm>
            <a:off x="483541" y="136523"/>
            <a:ext cx="7799112" cy="801778"/>
          </a:xfrm>
        </p:spPr>
        <p:txBody>
          <a:bodyPr>
            <a:noAutofit/>
          </a:bodyPr>
          <a:lstStyle>
            <a:lvl1pPr>
              <a:defRPr sz="4000"/>
            </a:lvl1pPr>
          </a:lstStyle>
          <a:p>
            <a:r>
              <a:rPr lang="en-US" noProof="0"/>
              <a:t>Click to edit Master title style</a:t>
            </a:r>
          </a:p>
        </p:txBody>
      </p:sp>
      <p:sp>
        <p:nvSpPr>
          <p:cNvPr id="14" name="Isosceles Triangle 13">
            <a:extLst>
              <a:ext uri="{FF2B5EF4-FFF2-40B4-BE49-F238E27FC236}">
                <a16:creationId xmlns:a16="http://schemas.microsoft.com/office/drawing/2014/main" id="{9909CE2E-154F-4E26-A8F5-60A9C42AF355}"/>
              </a:ext>
            </a:extLst>
          </p:cNvPr>
          <p:cNvSpPr/>
          <p:nvPr userDrawn="1"/>
        </p:nvSpPr>
        <p:spPr>
          <a:xfrm>
            <a:off x="9851923" y="5889523"/>
            <a:ext cx="2340077" cy="968477"/>
          </a:xfrm>
          <a:prstGeom prst="triangle">
            <a:avLst>
              <a:gd name="adj" fmla="val 100000"/>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noProof="0"/>
          </a:p>
        </p:txBody>
      </p:sp>
      <p:sp>
        <p:nvSpPr>
          <p:cNvPr id="16" name="Rectangle 16">
            <a:extLst>
              <a:ext uri="{FF2B5EF4-FFF2-40B4-BE49-F238E27FC236}">
                <a16:creationId xmlns:a16="http://schemas.microsoft.com/office/drawing/2014/main" id="{86CABB50-EF1F-4E87-B582-F13BFAC0E850}"/>
              </a:ext>
            </a:extLst>
          </p:cNvPr>
          <p:cNvSpPr>
            <a:spLocks noChangeAspect="1"/>
          </p:cNvSpPr>
          <p:nvPr userDrawn="1"/>
        </p:nvSpPr>
        <p:spPr>
          <a:xfrm rot="2767505">
            <a:off x="11354411" y="6265230"/>
            <a:ext cx="525780" cy="55361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380263 h 2209063"/>
              <a:gd name="connsiteX1" fmla="*/ 1717025 w 1828800"/>
              <a:gd name="connsiteY1" fmla="*/ 0 h 2209063"/>
              <a:gd name="connsiteX2" fmla="*/ 1828800 w 1828800"/>
              <a:gd name="connsiteY2" fmla="*/ 2209063 h 2209063"/>
              <a:gd name="connsiteX3" fmla="*/ 0 w 1828800"/>
              <a:gd name="connsiteY3" fmla="*/ 2209063 h 2209063"/>
              <a:gd name="connsiteX4" fmla="*/ 0 w 1828800"/>
              <a:gd name="connsiteY4" fmla="*/ 380263 h 2209063"/>
              <a:gd name="connsiteX0" fmla="*/ 924908 w 1828800"/>
              <a:gd name="connsiteY0" fmla="*/ 382959 h 2209063"/>
              <a:gd name="connsiteX1" fmla="*/ 1717025 w 1828800"/>
              <a:gd name="connsiteY1" fmla="*/ 0 h 2209063"/>
              <a:gd name="connsiteX2" fmla="*/ 1828800 w 1828800"/>
              <a:gd name="connsiteY2" fmla="*/ 2209063 h 2209063"/>
              <a:gd name="connsiteX3" fmla="*/ 0 w 1828800"/>
              <a:gd name="connsiteY3" fmla="*/ 2209063 h 2209063"/>
              <a:gd name="connsiteX4" fmla="*/ 924908 w 1828800"/>
              <a:gd name="connsiteY4" fmla="*/ 382959 h 2209063"/>
              <a:gd name="connsiteX0" fmla="*/ 998503 w 1828800"/>
              <a:gd name="connsiteY0" fmla="*/ 235483 h 2209063"/>
              <a:gd name="connsiteX1" fmla="*/ 1717025 w 1828800"/>
              <a:gd name="connsiteY1" fmla="*/ 0 h 2209063"/>
              <a:gd name="connsiteX2" fmla="*/ 1828800 w 1828800"/>
              <a:gd name="connsiteY2" fmla="*/ 2209063 h 2209063"/>
              <a:gd name="connsiteX3" fmla="*/ 0 w 1828800"/>
              <a:gd name="connsiteY3" fmla="*/ 2209063 h 2209063"/>
              <a:gd name="connsiteX4" fmla="*/ 998503 w 1828800"/>
              <a:gd name="connsiteY4" fmla="*/ 235483 h 2209063"/>
              <a:gd name="connsiteX0" fmla="*/ 998503 w 1828800"/>
              <a:gd name="connsiteY0" fmla="*/ 248293 h 2221873"/>
              <a:gd name="connsiteX1" fmla="*/ 1661143 w 1828800"/>
              <a:gd name="connsiteY1" fmla="*/ 0 h 2221873"/>
              <a:gd name="connsiteX2" fmla="*/ 1828800 w 1828800"/>
              <a:gd name="connsiteY2" fmla="*/ 2221873 h 2221873"/>
              <a:gd name="connsiteX3" fmla="*/ 0 w 1828800"/>
              <a:gd name="connsiteY3" fmla="*/ 2221873 h 2221873"/>
              <a:gd name="connsiteX4" fmla="*/ 998503 w 1828800"/>
              <a:gd name="connsiteY4" fmla="*/ 248293 h 2221873"/>
              <a:gd name="connsiteX0" fmla="*/ 998503 w 1661143"/>
              <a:gd name="connsiteY0" fmla="*/ 248293 h 2221873"/>
              <a:gd name="connsiteX1" fmla="*/ 1661143 w 1661143"/>
              <a:gd name="connsiteY1" fmla="*/ 0 h 2221873"/>
              <a:gd name="connsiteX2" fmla="*/ 1415773 w 1661143"/>
              <a:gd name="connsiteY2" fmla="*/ 665380 h 2221873"/>
              <a:gd name="connsiteX3" fmla="*/ 0 w 1661143"/>
              <a:gd name="connsiteY3" fmla="*/ 2221873 h 2221873"/>
              <a:gd name="connsiteX4" fmla="*/ 998503 w 1661143"/>
              <a:gd name="connsiteY4" fmla="*/ 248293 h 2221873"/>
              <a:gd name="connsiteX0" fmla="*/ 258178 w 920818"/>
              <a:gd name="connsiteY0" fmla="*/ 248293 h 969558"/>
              <a:gd name="connsiteX1" fmla="*/ 920818 w 920818"/>
              <a:gd name="connsiteY1" fmla="*/ 0 h 969558"/>
              <a:gd name="connsiteX2" fmla="*/ 675448 w 920818"/>
              <a:gd name="connsiteY2" fmla="*/ 665380 h 969558"/>
              <a:gd name="connsiteX3" fmla="*/ 0 w 920818"/>
              <a:gd name="connsiteY3" fmla="*/ 969558 h 969558"/>
              <a:gd name="connsiteX4" fmla="*/ 258178 w 920818"/>
              <a:gd name="connsiteY4" fmla="*/ 248293 h 96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818" h="969558">
                <a:moveTo>
                  <a:pt x="258178" y="248293"/>
                </a:moveTo>
                <a:lnTo>
                  <a:pt x="920818" y="0"/>
                </a:lnTo>
                <a:lnTo>
                  <a:pt x="675448" y="665380"/>
                </a:lnTo>
                <a:lnTo>
                  <a:pt x="0" y="969558"/>
                </a:lnTo>
                <a:lnTo>
                  <a:pt x="258178" y="248293"/>
                </a:lnTo>
                <a:close/>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Slide Number Placeholder 5">
            <a:extLst>
              <a:ext uri="{FF2B5EF4-FFF2-40B4-BE49-F238E27FC236}">
                <a16:creationId xmlns:a16="http://schemas.microsoft.com/office/drawing/2014/main" id="{04229D94-A18D-4238-93AA-A80ECD1B6638}"/>
              </a:ext>
            </a:extLst>
          </p:cNvPr>
          <p:cNvSpPr>
            <a:spLocks noGrp="1"/>
          </p:cNvSpPr>
          <p:nvPr>
            <p:ph type="sldNum" sz="quarter" idx="4"/>
          </p:nvPr>
        </p:nvSpPr>
        <p:spPr>
          <a:xfrm>
            <a:off x="9125267" y="6346518"/>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3D3C4EEC-F499-4A7F-B67B-5709763315B6}" type="slidenum">
              <a:rPr lang="en-US" noProof="0" smtClean="0"/>
              <a:pPr/>
              <a:t>‹#›</a:t>
            </a:fld>
            <a:endParaRPr lang="en-US" noProof="0"/>
          </a:p>
        </p:txBody>
      </p:sp>
    </p:spTree>
    <p:extLst>
      <p:ext uri="{BB962C8B-B14F-4D97-AF65-F5344CB8AC3E}">
        <p14:creationId xmlns:p14="http://schemas.microsoft.com/office/powerpoint/2010/main" val="3451265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 Images">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DBF20CD-D895-47E6-9E6E-4BCCAAB2A639}"/>
              </a:ext>
              <a:ext uri="{C183D7F6-B498-43B3-948B-1728B52AA6E4}">
                <adec:decorative xmlns:adec="http://schemas.microsoft.com/office/drawing/2017/decorative" val="1"/>
              </a:ext>
            </a:extLst>
          </p:cNvPr>
          <p:cNvGrpSpPr/>
          <p:nvPr userDrawn="1"/>
        </p:nvGrpSpPr>
        <p:grpSpPr>
          <a:xfrm>
            <a:off x="602069" y="1102389"/>
            <a:ext cx="1717748" cy="1883813"/>
            <a:chOff x="602069" y="1102389"/>
            <a:chExt cx="1717748" cy="1883813"/>
          </a:xfrm>
          <a:effectLst>
            <a:outerShdw blurRad="127000" dist="38100" dir="5400000" algn="t" rotWithShape="0">
              <a:prstClr val="black">
                <a:alpha val="80000"/>
              </a:prstClr>
            </a:outerShdw>
          </a:effectLst>
        </p:grpSpPr>
        <p:sp>
          <p:nvSpPr>
            <p:cNvPr id="17" name="Freeform: Shape 16">
              <a:extLst>
                <a:ext uri="{FF2B5EF4-FFF2-40B4-BE49-F238E27FC236}">
                  <a16:creationId xmlns:a16="http://schemas.microsoft.com/office/drawing/2014/main" id="{3F47CC22-5B4C-4481-B7AA-93478A18521E}"/>
                </a:ext>
              </a:extLst>
            </p:cNvPr>
            <p:cNvSpPr/>
            <p:nvPr/>
          </p:nvSpPr>
          <p:spPr>
            <a:xfrm>
              <a:off x="602069" y="1102389"/>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18" name="Freeform: Shape 17">
              <a:extLst>
                <a:ext uri="{FF2B5EF4-FFF2-40B4-BE49-F238E27FC236}">
                  <a16:creationId xmlns:a16="http://schemas.microsoft.com/office/drawing/2014/main" id="{94CA387C-E7AE-4579-9187-EB0AE644DC4C}"/>
                </a:ext>
              </a:extLst>
            </p:cNvPr>
            <p:cNvSpPr/>
            <p:nvPr/>
          </p:nvSpPr>
          <p:spPr>
            <a:xfrm>
              <a:off x="663462" y="1155063"/>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19" name="Freeform: Shape 18">
              <a:extLst>
                <a:ext uri="{FF2B5EF4-FFF2-40B4-BE49-F238E27FC236}">
                  <a16:creationId xmlns:a16="http://schemas.microsoft.com/office/drawing/2014/main" id="{00BA5665-1ED6-4F81-804A-DE03C6881EA2}"/>
                </a:ext>
              </a:extLst>
            </p:cNvPr>
            <p:cNvSpPr/>
            <p:nvPr/>
          </p:nvSpPr>
          <p:spPr>
            <a:xfrm>
              <a:off x="680345" y="1171167"/>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20" name="Group 19">
            <a:extLst>
              <a:ext uri="{FF2B5EF4-FFF2-40B4-BE49-F238E27FC236}">
                <a16:creationId xmlns:a16="http://schemas.microsoft.com/office/drawing/2014/main" id="{F2901520-3974-4F6C-B63C-2E226A8D14F3}"/>
              </a:ext>
              <a:ext uri="{C183D7F6-B498-43B3-948B-1728B52AA6E4}">
                <adec:decorative xmlns:adec="http://schemas.microsoft.com/office/drawing/2017/decorative" val="1"/>
              </a:ext>
            </a:extLst>
          </p:cNvPr>
          <p:cNvGrpSpPr/>
          <p:nvPr userDrawn="1"/>
        </p:nvGrpSpPr>
        <p:grpSpPr>
          <a:xfrm>
            <a:off x="2491873" y="2705208"/>
            <a:ext cx="1717748" cy="1883813"/>
            <a:chOff x="2491873" y="2705208"/>
            <a:chExt cx="1717748" cy="1883813"/>
          </a:xfrm>
          <a:effectLst>
            <a:outerShdw blurRad="127000" dist="38100" dir="5400000" algn="t" rotWithShape="0">
              <a:prstClr val="black">
                <a:alpha val="80000"/>
              </a:prstClr>
            </a:outerShdw>
          </a:effectLst>
        </p:grpSpPr>
        <p:sp>
          <p:nvSpPr>
            <p:cNvPr id="22" name="Freeform: Shape 21">
              <a:extLst>
                <a:ext uri="{FF2B5EF4-FFF2-40B4-BE49-F238E27FC236}">
                  <a16:creationId xmlns:a16="http://schemas.microsoft.com/office/drawing/2014/main" id="{5FC10745-82D2-41AA-852B-581DC7AAC02E}"/>
                </a:ext>
              </a:extLst>
            </p:cNvPr>
            <p:cNvSpPr/>
            <p:nvPr/>
          </p:nvSpPr>
          <p:spPr>
            <a:xfrm>
              <a:off x="2491873" y="2705208"/>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id="{27FC6613-6BED-4388-BD1F-BBBF98028179}"/>
                </a:ext>
              </a:extLst>
            </p:cNvPr>
            <p:cNvSpPr/>
            <p:nvPr/>
          </p:nvSpPr>
          <p:spPr>
            <a:xfrm>
              <a:off x="2553266" y="2757882"/>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26" name="Freeform: Shape 25">
              <a:extLst>
                <a:ext uri="{FF2B5EF4-FFF2-40B4-BE49-F238E27FC236}">
                  <a16:creationId xmlns:a16="http://schemas.microsoft.com/office/drawing/2014/main" id="{9C7E465C-9C6C-44C7-9CE5-9CE969497043}"/>
                </a:ext>
              </a:extLst>
            </p:cNvPr>
            <p:cNvSpPr/>
            <p:nvPr/>
          </p:nvSpPr>
          <p:spPr>
            <a:xfrm>
              <a:off x="2570149" y="2773986"/>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28" name="Group 27">
            <a:extLst>
              <a:ext uri="{FF2B5EF4-FFF2-40B4-BE49-F238E27FC236}">
                <a16:creationId xmlns:a16="http://schemas.microsoft.com/office/drawing/2014/main" id="{05031777-906A-460C-8770-333F77A2075E}"/>
              </a:ext>
              <a:ext uri="{C183D7F6-B498-43B3-948B-1728B52AA6E4}">
                <adec:decorative xmlns:adec="http://schemas.microsoft.com/office/drawing/2017/decorative" val="1"/>
              </a:ext>
            </a:extLst>
          </p:cNvPr>
          <p:cNvGrpSpPr/>
          <p:nvPr userDrawn="1"/>
        </p:nvGrpSpPr>
        <p:grpSpPr>
          <a:xfrm>
            <a:off x="4381677" y="1102389"/>
            <a:ext cx="1717748" cy="1883813"/>
            <a:chOff x="4381677" y="1102389"/>
            <a:chExt cx="1717748" cy="1883813"/>
          </a:xfrm>
          <a:effectLst>
            <a:outerShdw blurRad="127000" dist="38100" dir="5400000" algn="t" rotWithShape="0">
              <a:prstClr val="black">
                <a:alpha val="80000"/>
              </a:prstClr>
            </a:outerShdw>
          </a:effectLst>
        </p:grpSpPr>
        <p:sp>
          <p:nvSpPr>
            <p:cNvPr id="30" name="Freeform: Shape 29">
              <a:extLst>
                <a:ext uri="{FF2B5EF4-FFF2-40B4-BE49-F238E27FC236}">
                  <a16:creationId xmlns:a16="http://schemas.microsoft.com/office/drawing/2014/main" id="{552A60F3-6091-4076-B40E-01777195A100}"/>
                </a:ext>
              </a:extLst>
            </p:cNvPr>
            <p:cNvSpPr/>
            <p:nvPr/>
          </p:nvSpPr>
          <p:spPr>
            <a:xfrm>
              <a:off x="4381677" y="1102389"/>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32" name="Freeform: Shape 31">
              <a:extLst>
                <a:ext uri="{FF2B5EF4-FFF2-40B4-BE49-F238E27FC236}">
                  <a16:creationId xmlns:a16="http://schemas.microsoft.com/office/drawing/2014/main" id="{D3EADA15-93DC-4C4A-9441-2DAF6AF97C4D}"/>
                </a:ext>
              </a:extLst>
            </p:cNvPr>
            <p:cNvSpPr/>
            <p:nvPr/>
          </p:nvSpPr>
          <p:spPr>
            <a:xfrm>
              <a:off x="4443070" y="1155063"/>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34" name="Freeform: Shape 33">
              <a:extLst>
                <a:ext uri="{FF2B5EF4-FFF2-40B4-BE49-F238E27FC236}">
                  <a16:creationId xmlns:a16="http://schemas.microsoft.com/office/drawing/2014/main" id="{3F3576D9-90D1-4EF5-BE12-C8F1F3F90D05}"/>
                </a:ext>
              </a:extLst>
            </p:cNvPr>
            <p:cNvSpPr/>
            <p:nvPr/>
          </p:nvSpPr>
          <p:spPr>
            <a:xfrm>
              <a:off x="4459953" y="1171167"/>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39" name="Group 38">
            <a:extLst>
              <a:ext uri="{FF2B5EF4-FFF2-40B4-BE49-F238E27FC236}">
                <a16:creationId xmlns:a16="http://schemas.microsoft.com/office/drawing/2014/main" id="{4D72A58C-0993-417F-B0F2-14ED111BDE73}"/>
              </a:ext>
              <a:ext uri="{C183D7F6-B498-43B3-948B-1728B52AA6E4}">
                <adec:decorative xmlns:adec="http://schemas.microsoft.com/office/drawing/2017/decorative" val="1"/>
              </a:ext>
            </a:extLst>
          </p:cNvPr>
          <p:cNvGrpSpPr/>
          <p:nvPr userDrawn="1"/>
        </p:nvGrpSpPr>
        <p:grpSpPr>
          <a:xfrm>
            <a:off x="602069" y="4407148"/>
            <a:ext cx="1717748" cy="1883813"/>
            <a:chOff x="602069" y="4407148"/>
            <a:chExt cx="1717748" cy="1883813"/>
          </a:xfrm>
          <a:effectLst>
            <a:outerShdw blurRad="127000" dist="38100" dir="5400000" algn="t" rotWithShape="0">
              <a:prstClr val="black">
                <a:alpha val="80000"/>
              </a:prstClr>
            </a:outerShdw>
          </a:effectLst>
        </p:grpSpPr>
        <p:sp>
          <p:nvSpPr>
            <p:cNvPr id="41" name="Freeform: Shape 40">
              <a:extLst>
                <a:ext uri="{FF2B5EF4-FFF2-40B4-BE49-F238E27FC236}">
                  <a16:creationId xmlns:a16="http://schemas.microsoft.com/office/drawing/2014/main" id="{980DE08D-4234-46EF-A858-563E66FFCA7E}"/>
                </a:ext>
              </a:extLst>
            </p:cNvPr>
            <p:cNvSpPr/>
            <p:nvPr/>
          </p:nvSpPr>
          <p:spPr>
            <a:xfrm>
              <a:off x="602069" y="4407148"/>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42" name="Freeform: Shape 41">
              <a:extLst>
                <a:ext uri="{FF2B5EF4-FFF2-40B4-BE49-F238E27FC236}">
                  <a16:creationId xmlns:a16="http://schemas.microsoft.com/office/drawing/2014/main" id="{21761271-EAA5-4F6A-83E7-B241D07AA2A8}"/>
                </a:ext>
              </a:extLst>
            </p:cNvPr>
            <p:cNvSpPr/>
            <p:nvPr/>
          </p:nvSpPr>
          <p:spPr>
            <a:xfrm>
              <a:off x="663462" y="4459822"/>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43" name="Freeform: Shape 42">
              <a:extLst>
                <a:ext uri="{FF2B5EF4-FFF2-40B4-BE49-F238E27FC236}">
                  <a16:creationId xmlns:a16="http://schemas.microsoft.com/office/drawing/2014/main" id="{E6BDFA54-2877-441B-B284-71B0FD9E3D00}"/>
                </a:ext>
              </a:extLst>
            </p:cNvPr>
            <p:cNvSpPr/>
            <p:nvPr/>
          </p:nvSpPr>
          <p:spPr>
            <a:xfrm>
              <a:off x="680345" y="4475926"/>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44" name="Group 43">
            <a:extLst>
              <a:ext uri="{FF2B5EF4-FFF2-40B4-BE49-F238E27FC236}">
                <a16:creationId xmlns:a16="http://schemas.microsoft.com/office/drawing/2014/main" id="{CD5FD41C-21D7-442C-8422-7EEB9CA6A927}"/>
              </a:ext>
              <a:ext uri="{C183D7F6-B498-43B3-948B-1728B52AA6E4}">
                <adec:decorative xmlns:adec="http://schemas.microsoft.com/office/drawing/2017/decorative" val="1"/>
              </a:ext>
            </a:extLst>
          </p:cNvPr>
          <p:cNvGrpSpPr/>
          <p:nvPr userDrawn="1"/>
        </p:nvGrpSpPr>
        <p:grpSpPr>
          <a:xfrm>
            <a:off x="4384462" y="4407148"/>
            <a:ext cx="1717748" cy="1883813"/>
            <a:chOff x="4384462" y="4407148"/>
            <a:chExt cx="1717748" cy="1883813"/>
          </a:xfrm>
          <a:effectLst>
            <a:outerShdw blurRad="127000" dist="38100" dir="5400000" algn="t" rotWithShape="0">
              <a:prstClr val="black">
                <a:alpha val="80000"/>
              </a:prstClr>
            </a:outerShdw>
          </a:effectLst>
        </p:grpSpPr>
        <p:sp>
          <p:nvSpPr>
            <p:cNvPr id="45" name="Freeform: Shape 44">
              <a:extLst>
                <a:ext uri="{FF2B5EF4-FFF2-40B4-BE49-F238E27FC236}">
                  <a16:creationId xmlns:a16="http://schemas.microsoft.com/office/drawing/2014/main" id="{2BB8E344-D9E9-443D-B9E0-53CD3C815AC0}"/>
                </a:ext>
              </a:extLst>
            </p:cNvPr>
            <p:cNvSpPr/>
            <p:nvPr/>
          </p:nvSpPr>
          <p:spPr>
            <a:xfrm>
              <a:off x="4384462" y="4407148"/>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46" name="Freeform: Shape 45">
              <a:extLst>
                <a:ext uri="{FF2B5EF4-FFF2-40B4-BE49-F238E27FC236}">
                  <a16:creationId xmlns:a16="http://schemas.microsoft.com/office/drawing/2014/main" id="{426BBF0C-3836-469C-AC24-12C2D15ECB3B}"/>
                </a:ext>
              </a:extLst>
            </p:cNvPr>
            <p:cNvSpPr/>
            <p:nvPr/>
          </p:nvSpPr>
          <p:spPr>
            <a:xfrm>
              <a:off x="4445855" y="4459822"/>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47" name="Freeform: Shape 46">
              <a:extLst>
                <a:ext uri="{FF2B5EF4-FFF2-40B4-BE49-F238E27FC236}">
                  <a16:creationId xmlns:a16="http://schemas.microsoft.com/office/drawing/2014/main" id="{49AF629C-D9AC-48A2-9F92-3CFEC6D4C7B9}"/>
                </a:ext>
              </a:extLst>
            </p:cNvPr>
            <p:cNvSpPr/>
            <p:nvPr/>
          </p:nvSpPr>
          <p:spPr>
            <a:xfrm>
              <a:off x="4462738" y="4475926"/>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48" name="Group 47">
            <a:extLst>
              <a:ext uri="{FF2B5EF4-FFF2-40B4-BE49-F238E27FC236}">
                <a16:creationId xmlns:a16="http://schemas.microsoft.com/office/drawing/2014/main" id="{F84869F9-7EDD-4A0D-AFD3-2176B51A029F}"/>
              </a:ext>
              <a:ext uri="{C183D7F6-B498-43B3-948B-1728B52AA6E4}">
                <adec:decorative xmlns:adec="http://schemas.microsoft.com/office/drawing/2017/decorative" val="1"/>
              </a:ext>
            </a:extLst>
          </p:cNvPr>
          <p:cNvGrpSpPr/>
          <p:nvPr userDrawn="1"/>
        </p:nvGrpSpPr>
        <p:grpSpPr>
          <a:xfrm>
            <a:off x="6271481" y="2705207"/>
            <a:ext cx="1717748" cy="1883813"/>
            <a:chOff x="6271481" y="2705207"/>
            <a:chExt cx="1717748" cy="1883813"/>
          </a:xfrm>
          <a:effectLst>
            <a:outerShdw blurRad="127000" dist="38100" dir="5400000" algn="t" rotWithShape="0">
              <a:prstClr val="black">
                <a:alpha val="80000"/>
              </a:prstClr>
            </a:outerShdw>
          </a:effectLst>
        </p:grpSpPr>
        <p:sp>
          <p:nvSpPr>
            <p:cNvPr id="49" name="Freeform: Shape 48">
              <a:extLst>
                <a:ext uri="{FF2B5EF4-FFF2-40B4-BE49-F238E27FC236}">
                  <a16:creationId xmlns:a16="http://schemas.microsoft.com/office/drawing/2014/main" id="{8409E11F-5161-4BD5-9C25-0FBF1DDB2400}"/>
                </a:ext>
              </a:extLst>
            </p:cNvPr>
            <p:cNvSpPr/>
            <p:nvPr/>
          </p:nvSpPr>
          <p:spPr>
            <a:xfrm>
              <a:off x="6271481" y="2705207"/>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50" name="Freeform: Shape 49">
              <a:extLst>
                <a:ext uri="{FF2B5EF4-FFF2-40B4-BE49-F238E27FC236}">
                  <a16:creationId xmlns:a16="http://schemas.microsoft.com/office/drawing/2014/main" id="{39999191-F3EA-403D-A7CA-C0EBC8BA041F}"/>
                </a:ext>
              </a:extLst>
            </p:cNvPr>
            <p:cNvSpPr/>
            <p:nvPr/>
          </p:nvSpPr>
          <p:spPr>
            <a:xfrm>
              <a:off x="6332874" y="2757881"/>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51" name="Freeform: Shape 50">
              <a:extLst>
                <a:ext uri="{FF2B5EF4-FFF2-40B4-BE49-F238E27FC236}">
                  <a16:creationId xmlns:a16="http://schemas.microsoft.com/office/drawing/2014/main" id="{E08FDE29-302E-4388-A5DF-1849517B8D0E}"/>
                </a:ext>
              </a:extLst>
            </p:cNvPr>
            <p:cNvSpPr/>
            <p:nvPr/>
          </p:nvSpPr>
          <p:spPr>
            <a:xfrm>
              <a:off x="6349757" y="2773985"/>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52" name="Group 51">
            <a:extLst>
              <a:ext uri="{FF2B5EF4-FFF2-40B4-BE49-F238E27FC236}">
                <a16:creationId xmlns:a16="http://schemas.microsoft.com/office/drawing/2014/main" id="{F52D3230-5510-46C7-A86C-35E31CCF1C68}"/>
              </a:ext>
              <a:ext uri="{C183D7F6-B498-43B3-948B-1728B52AA6E4}">
                <adec:decorative xmlns:adec="http://schemas.microsoft.com/office/drawing/2017/decorative" val="1"/>
              </a:ext>
            </a:extLst>
          </p:cNvPr>
          <p:cNvGrpSpPr/>
          <p:nvPr userDrawn="1"/>
        </p:nvGrpSpPr>
        <p:grpSpPr>
          <a:xfrm>
            <a:off x="8161285" y="1102388"/>
            <a:ext cx="1717748" cy="1883813"/>
            <a:chOff x="8161285" y="1102388"/>
            <a:chExt cx="1717748" cy="1883813"/>
          </a:xfrm>
          <a:effectLst>
            <a:outerShdw blurRad="127000" dist="38100" dir="5400000" algn="t" rotWithShape="0">
              <a:prstClr val="black">
                <a:alpha val="80000"/>
              </a:prstClr>
            </a:outerShdw>
          </a:effectLst>
        </p:grpSpPr>
        <p:sp>
          <p:nvSpPr>
            <p:cNvPr id="53" name="Freeform: Shape 52">
              <a:extLst>
                <a:ext uri="{FF2B5EF4-FFF2-40B4-BE49-F238E27FC236}">
                  <a16:creationId xmlns:a16="http://schemas.microsoft.com/office/drawing/2014/main" id="{FF902A7D-8CFC-4CD6-BAC5-4B3060DF66C6}"/>
                </a:ext>
              </a:extLst>
            </p:cNvPr>
            <p:cNvSpPr/>
            <p:nvPr/>
          </p:nvSpPr>
          <p:spPr>
            <a:xfrm>
              <a:off x="8161285" y="1102388"/>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54" name="Freeform: Shape 53">
              <a:extLst>
                <a:ext uri="{FF2B5EF4-FFF2-40B4-BE49-F238E27FC236}">
                  <a16:creationId xmlns:a16="http://schemas.microsoft.com/office/drawing/2014/main" id="{9FA5C163-B30F-4280-934C-37FC562CAFD6}"/>
                </a:ext>
              </a:extLst>
            </p:cNvPr>
            <p:cNvSpPr/>
            <p:nvPr/>
          </p:nvSpPr>
          <p:spPr>
            <a:xfrm>
              <a:off x="8222678" y="1155062"/>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55" name="Freeform: Shape 54">
              <a:extLst>
                <a:ext uri="{FF2B5EF4-FFF2-40B4-BE49-F238E27FC236}">
                  <a16:creationId xmlns:a16="http://schemas.microsoft.com/office/drawing/2014/main" id="{C18DAFE7-5B96-435B-94C9-1C899453FD62}"/>
                </a:ext>
              </a:extLst>
            </p:cNvPr>
            <p:cNvSpPr/>
            <p:nvPr/>
          </p:nvSpPr>
          <p:spPr>
            <a:xfrm>
              <a:off x="8239561" y="1171166"/>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56" name="Group 55">
            <a:extLst>
              <a:ext uri="{FF2B5EF4-FFF2-40B4-BE49-F238E27FC236}">
                <a16:creationId xmlns:a16="http://schemas.microsoft.com/office/drawing/2014/main" id="{E3238D17-9311-436A-A582-50BCA899AF41}"/>
              </a:ext>
              <a:ext uri="{C183D7F6-B498-43B3-948B-1728B52AA6E4}">
                <adec:decorative xmlns:adec="http://schemas.microsoft.com/office/drawing/2017/decorative" val="1"/>
              </a:ext>
            </a:extLst>
          </p:cNvPr>
          <p:cNvGrpSpPr/>
          <p:nvPr userDrawn="1"/>
        </p:nvGrpSpPr>
        <p:grpSpPr>
          <a:xfrm>
            <a:off x="8166856" y="4407147"/>
            <a:ext cx="1717748" cy="1883813"/>
            <a:chOff x="8166856" y="4407147"/>
            <a:chExt cx="1717748" cy="1883813"/>
          </a:xfrm>
          <a:effectLst>
            <a:outerShdw blurRad="127000" dist="38100" dir="5400000" algn="t" rotWithShape="0">
              <a:prstClr val="black">
                <a:alpha val="80000"/>
              </a:prstClr>
            </a:outerShdw>
          </a:effectLst>
        </p:grpSpPr>
        <p:sp>
          <p:nvSpPr>
            <p:cNvPr id="57" name="Freeform: Shape 56">
              <a:extLst>
                <a:ext uri="{FF2B5EF4-FFF2-40B4-BE49-F238E27FC236}">
                  <a16:creationId xmlns:a16="http://schemas.microsoft.com/office/drawing/2014/main" id="{454455CF-6CAF-4F51-AFF0-B09F68976B21}"/>
                </a:ext>
              </a:extLst>
            </p:cNvPr>
            <p:cNvSpPr/>
            <p:nvPr/>
          </p:nvSpPr>
          <p:spPr>
            <a:xfrm>
              <a:off x="8166856" y="4407147"/>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58" name="Freeform: Shape 57">
              <a:extLst>
                <a:ext uri="{FF2B5EF4-FFF2-40B4-BE49-F238E27FC236}">
                  <a16:creationId xmlns:a16="http://schemas.microsoft.com/office/drawing/2014/main" id="{799D6DDC-71AA-4D3B-8D82-42F8879CA834}"/>
                </a:ext>
              </a:extLst>
            </p:cNvPr>
            <p:cNvSpPr/>
            <p:nvPr/>
          </p:nvSpPr>
          <p:spPr>
            <a:xfrm>
              <a:off x="8228249" y="4459821"/>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59" name="Freeform: Shape 58">
              <a:extLst>
                <a:ext uri="{FF2B5EF4-FFF2-40B4-BE49-F238E27FC236}">
                  <a16:creationId xmlns:a16="http://schemas.microsoft.com/office/drawing/2014/main" id="{D2B39427-91AE-4CA1-88E5-39A69A222A94}"/>
                </a:ext>
              </a:extLst>
            </p:cNvPr>
            <p:cNvSpPr/>
            <p:nvPr/>
          </p:nvSpPr>
          <p:spPr>
            <a:xfrm>
              <a:off x="8245132" y="4475925"/>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60" name="Group 59">
            <a:extLst>
              <a:ext uri="{FF2B5EF4-FFF2-40B4-BE49-F238E27FC236}">
                <a16:creationId xmlns:a16="http://schemas.microsoft.com/office/drawing/2014/main" id="{C6A47F3C-4C22-46E7-86F5-6D6C878CF42E}"/>
              </a:ext>
              <a:ext uri="{C183D7F6-B498-43B3-948B-1728B52AA6E4}">
                <adec:decorative xmlns:adec="http://schemas.microsoft.com/office/drawing/2017/decorative" val="1"/>
              </a:ext>
            </a:extLst>
          </p:cNvPr>
          <p:cNvGrpSpPr/>
          <p:nvPr userDrawn="1"/>
        </p:nvGrpSpPr>
        <p:grpSpPr>
          <a:xfrm>
            <a:off x="10051087" y="2705207"/>
            <a:ext cx="1717748" cy="1883813"/>
            <a:chOff x="10051087" y="2705207"/>
            <a:chExt cx="1717748" cy="1883813"/>
          </a:xfrm>
          <a:effectLst>
            <a:outerShdw blurRad="127000" dist="38100" dir="5400000" algn="t" rotWithShape="0">
              <a:prstClr val="black">
                <a:alpha val="80000"/>
              </a:prstClr>
            </a:outerShdw>
          </a:effectLst>
        </p:grpSpPr>
        <p:sp>
          <p:nvSpPr>
            <p:cNvPr id="61" name="Freeform: Shape 60">
              <a:extLst>
                <a:ext uri="{FF2B5EF4-FFF2-40B4-BE49-F238E27FC236}">
                  <a16:creationId xmlns:a16="http://schemas.microsoft.com/office/drawing/2014/main" id="{B9AACE4C-23D8-480C-A760-6D66791B1132}"/>
                </a:ext>
              </a:extLst>
            </p:cNvPr>
            <p:cNvSpPr/>
            <p:nvPr/>
          </p:nvSpPr>
          <p:spPr>
            <a:xfrm>
              <a:off x="10051087" y="2705207"/>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62" name="Freeform: Shape 61">
              <a:extLst>
                <a:ext uri="{FF2B5EF4-FFF2-40B4-BE49-F238E27FC236}">
                  <a16:creationId xmlns:a16="http://schemas.microsoft.com/office/drawing/2014/main" id="{1B7D193B-877D-4C5E-878C-CAB33676153B}"/>
                </a:ext>
              </a:extLst>
            </p:cNvPr>
            <p:cNvSpPr/>
            <p:nvPr/>
          </p:nvSpPr>
          <p:spPr>
            <a:xfrm>
              <a:off x="10112480" y="2757881"/>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63" name="Freeform: Shape 62">
              <a:extLst>
                <a:ext uri="{FF2B5EF4-FFF2-40B4-BE49-F238E27FC236}">
                  <a16:creationId xmlns:a16="http://schemas.microsoft.com/office/drawing/2014/main" id="{12FA96A8-004F-4136-9C2C-B6D942BF0635}"/>
                </a:ext>
              </a:extLst>
            </p:cNvPr>
            <p:cNvSpPr/>
            <p:nvPr/>
          </p:nvSpPr>
          <p:spPr>
            <a:xfrm>
              <a:off x="10129363" y="2773985"/>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sp>
        <p:nvSpPr>
          <p:cNvPr id="3" name="Footer Placeholder 2">
            <a:extLst>
              <a:ext uri="{FF2B5EF4-FFF2-40B4-BE49-F238E27FC236}">
                <a16:creationId xmlns:a16="http://schemas.microsoft.com/office/drawing/2014/main" id="{A7FE28AC-4FD0-4BBC-8C42-6D3DBFC7ECD1}"/>
              </a:ext>
            </a:extLst>
          </p:cNvPr>
          <p:cNvSpPr>
            <a:spLocks noGrp="1"/>
          </p:cNvSpPr>
          <p:nvPr>
            <p:ph type="ftr" sz="quarter" idx="10"/>
          </p:nvPr>
        </p:nvSpPr>
        <p:spPr/>
        <p:txBody>
          <a:bodyPr/>
          <a:lstStyle/>
          <a:p>
            <a:endParaRPr lang="en-US" noProof="0"/>
          </a:p>
        </p:txBody>
      </p:sp>
      <p:sp>
        <p:nvSpPr>
          <p:cNvPr id="7" name="Picture Placeholder 2">
            <a:extLst>
              <a:ext uri="{FF2B5EF4-FFF2-40B4-BE49-F238E27FC236}">
                <a16:creationId xmlns:a16="http://schemas.microsoft.com/office/drawing/2014/main" id="{D70C7A05-B31C-4CB6-961D-F9131B81BAC6}"/>
              </a:ext>
            </a:extLst>
          </p:cNvPr>
          <p:cNvSpPr>
            <a:spLocks noGrp="1"/>
          </p:cNvSpPr>
          <p:nvPr>
            <p:ph type="pic" idx="15" hasCustomPrompt="1"/>
          </p:nvPr>
        </p:nvSpPr>
        <p:spPr>
          <a:xfrm rot="8771">
            <a:off x="714437" y="1222701"/>
            <a:ext cx="1484452" cy="1457781"/>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21" name="Picture Placeholder 2">
            <a:extLst>
              <a:ext uri="{FF2B5EF4-FFF2-40B4-BE49-F238E27FC236}">
                <a16:creationId xmlns:a16="http://schemas.microsoft.com/office/drawing/2014/main" id="{B8BF0048-F08B-41B6-94CB-F885A135212C}"/>
              </a:ext>
            </a:extLst>
          </p:cNvPr>
          <p:cNvSpPr>
            <a:spLocks noGrp="1"/>
          </p:cNvSpPr>
          <p:nvPr>
            <p:ph type="pic" idx="16" hasCustomPrompt="1"/>
          </p:nvPr>
        </p:nvSpPr>
        <p:spPr>
          <a:xfrm rot="8771">
            <a:off x="714437" y="4527460"/>
            <a:ext cx="1484452" cy="1457781"/>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23" name="Picture Placeholder 2">
            <a:extLst>
              <a:ext uri="{FF2B5EF4-FFF2-40B4-BE49-F238E27FC236}">
                <a16:creationId xmlns:a16="http://schemas.microsoft.com/office/drawing/2014/main" id="{F616E2FA-F4CC-489D-9972-84AA8EB1A8E5}"/>
              </a:ext>
            </a:extLst>
          </p:cNvPr>
          <p:cNvSpPr>
            <a:spLocks noGrp="1"/>
          </p:cNvSpPr>
          <p:nvPr>
            <p:ph type="pic" idx="17" hasCustomPrompt="1"/>
          </p:nvPr>
        </p:nvSpPr>
        <p:spPr>
          <a:xfrm rot="8771">
            <a:off x="2608499" y="2825520"/>
            <a:ext cx="1484452" cy="1457781"/>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25" name="Picture Placeholder 2">
            <a:extLst>
              <a:ext uri="{FF2B5EF4-FFF2-40B4-BE49-F238E27FC236}">
                <a16:creationId xmlns:a16="http://schemas.microsoft.com/office/drawing/2014/main" id="{DF4AA2FE-137B-42C3-B20F-E06833531984}"/>
              </a:ext>
            </a:extLst>
          </p:cNvPr>
          <p:cNvSpPr>
            <a:spLocks noGrp="1"/>
          </p:cNvSpPr>
          <p:nvPr>
            <p:ph type="pic" idx="18" hasCustomPrompt="1"/>
          </p:nvPr>
        </p:nvSpPr>
        <p:spPr>
          <a:xfrm rot="8771">
            <a:off x="4502560" y="1222701"/>
            <a:ext cx="1484452" cy="1457781"/>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27" name="Picture Placeholder 2">
            <a:extLst>
              <a:ext uri="{FF2B5EF4-FFF2-40B4-BE49-F238E27FC236}">
                <a16:creationId xmlns:a16="http://schemas.microsoft.com/office/drawing/2014/main" id="{5EBEF625-DD15-478D-89DD-7C4354A73158}"/>
              </a:ext>
            </a:extLst>
          </p:cNvPr>
          <p:cNvSpPr>
            <a:spLocks noGrp="1"/>
          </p:cNvSpPr>
          <p:nvPr>
            <p:ph type="pic" idx="19" hasCustomPrompt="1"/>
          </p:nvPr>
        </p:nvSpPr>
        <p:spPr>
          <a:xfrm rot="8771">
            <a:off x="4502560" y="4527460"/>
            <a:ext cx="1484452" cy="1457781"/>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29" name="Picture Placeholder 2">
            <a:extLst>
              <a:ext uri="{FF2B5EF4-FFF2-40B4-BE49-F238E27FC236}">
                <a16:creationId xmlns:a16="http://schemas.microsoft.com/office/drawing/2014/main" id="{610A8320-5CA4-4119-80B6-30C460E9CB9F}"/>
              </a:ext>
            </a:extLst>
          </p:cNvPr>
          <p:cNvSpPr>
            <a:spLocks noGrp="1"/>
          </p:cNvSpPr>
          <p:nvPr>
            <p:ph type="pic" idx="20" hasCustomPrompt="1"/>
          </p:nvPr>
        </p:nvSpPr>
        <p:spPr>
          <a:xfrm rot="8771">
            <a:off x="6396621" y="2825519"/>
            <a:ext cx="1484452" cy="1457781"/>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31" name="Picture Placeholder 2">
            <a:extLst>
              <a:ext uri="{FF2B5EF4-FFF2-40B4-BE49-F238E27FC236}">
                <a16:creationId xmlns:a16="http://schemas.microsoft.com/office/drawing/2014/main" id="{F5A039DD-EF91-45FA-B969-AF06C2012B6A}"/>
              </a:ext>
            </a:extLst>
          </p:cNvPr>
          <p:cNvSpPr>
            <a:spLocks noGrp="1"/>
          </p:cNvSpPr>
          <p:nvPr>
            <p:ph type="pic" idx="21" hasCustomPrompt="1"/>
          </p:nvPr>
        </p:nvSpPr>
        <p:spPr>
          <a:xfrm rot="8771">
            <a:off x="8279224" y="1222700"/>
            <a:ext cx="1484452" cy="1457781"/>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33" name="Picture Placeholder 2">
            <a:extLst>
              <a:ext uri="{FF2B5EF4-FFF2-40B4-BE49-F238E27FC236}">
                <a16:creationId xmlns:a16="http://schemas.microsoft.com/office/drawing/2014/main" id="{B0B856F3-D2E3-406E-A8F4-7B32864089B3}"/>
              </a:ext>
            </a:extLst>
          </p:cNvPr>
          <p:cNvSpPr>
            <a:spLocks noGrp="1"/>
          </p:cNvSpPr>
          <p:nvPr>
            <p:ph type="pic" idx="22" hasCustomPrompt="1"/>
          </p:nvPr>
        </p:nvSpPr>
        <p:spPr>
          <a:xfrm rot="8771">
            <a:off x="8279224" y="4527459"/>
            <a:ext cx="1484452" cy="1457781"/>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35" name="Picture Placeholder 2">
            <a:extLst>
              <a:ext uri="{FF2B5EF4-FFF2-40B4-BE49-F238E27FC236}">
                <a16:creationId xmlns:a16="http://schemas.microsoft.com/office/drawing/2014/main" id="{4BAEF2FE-A328-420D-B6CF-9D5DA183AD6A}"/>
              </a:ext>
            </a:extLst>
          </p:cNvPr>
          <p:cNvSpPr>
            <a:spLocks noGrp="1"/>
          </p:cNvSpPr>
          <p:nvPr>
            <p:ph type="pic" idx="23" hasCustomPrompt="1"/>
          </p:nvPr>
        </p:nvSpPr>
        <p:spPr>
          <a:xfrm rot="8771">
            <a:off x="10163455" y="2825519"/>
            <a:ext cx="1484452" cy="1457781"/>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37" name="Title 1">
            <a:extLst>
              <a:ext uri="{FF2B5EF4-FFF2-40B4-BE49-F238E27FC236}">
                <a16:creationId xmlns:a16="http://schemas.microsoft.com/office/drawing/2014/main" id="{D28C6D6D-3334-495A-AE8B-8A8307E20E9B}"/>
              </a:ext>
            </a:extLst>
          </p:cNvPr>
          <p:cNvSpPr>
            <a:spLocks noGrp="1"/>
          </p:cNvSpPr>
          <p:nvPr>
            <p:ph type="title"/>
          </p:nvPr>
        </p:nvSpPr>
        <p:spPr>
          <a:xfrm>
            <a:off x="483541" y="136523"/>
            <a:ext cx="7799112" cy="801778"/>
          </a:xfrm>
        </p:spPr>
        <p:txBody>
          <a:bodyPr>
            <a:noAutofit/>
          </a:bodyPr>
          <a:lstStyle>
            <a:lvl1pPr>
              <a:defRPr sz="4000"/>
            </a:lvl1pPr>
          </a:lstStyle>
          <a:p>
            <a:r>
              <a:rPr lang="en-US" noProof="0"/>
              <a:t>Click to edit Master title style</a:t>
            </a:r>
          </a:p>
        </p:txBody>
      </p:sp>
      <p:sp>
        <p:nvSpPr>
          <p:cNvPr id="38" name="Isosceles Triangle 37">
            <a:extLst>
              <a:ext uri="{FF2B5EF4-FFF2-40B4-BE49-F238E27FC236}">
                <a16:creationId xmlns:a16="http://schemas.microsoft.com/office/drawing/2014/main" id="{273A6010-19B1-4D1C-BBAB-7F765C6F49FC}"/>
              </a:ext>
            </a:extLst>
          </p:cNvPr>
          <p:cNvSpPr/>
          <p:nvPr userDrawn="1"/>
        </p:nvSpPr>
        <p:spPr>
          <a:xfrm>
            <a:off x="9851923" y="5889523"/>
            <a:ext cx="2340077" cy="968477"/>
          </a:xfrm>
          <a:prstGeom prst="triangle">
            <a:avLst>
              <a:gd name="adj" fmla="val 100000"/>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noProof="0"/>
          </a:p>
        </p:txBody>
      </p:sp>
      <p:sp>
        <p:nvSpPr>
          <p:cNvPr id="40" name="Rectangle 16">
            <a:extLst>
              <a:ext uri="{FF2B5EF4-FFF2-40B4-BE49-F238E27FC236}">
                <a16:creationId xmlns:a16="http://schemas.microsoft.com/office/drawing/2014/main" id="{6E57C9D3-3A7F-4C1F-8424-D2F4814E35B6}"/>
              </a:ext>
            </a:extLst>
          </p:cNvPr>
          <p:cNvSpPr>
            <a:spLocks noChangeAspect="1"/>
          </p:cNvSpPr>
          <p:nvPr userDrawn="1"/>
        </p:nvSpPr>
        <p:spPr>
          <a:xfrm rot="2767505">
            <a:off x="11354411" y="6265230"/>
            <a:ext cx="525780" cy="55361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380263 h 2209063"/>
              <a:gd name="connsiteX1" fmla="*/ 1717025 w 1828800"/>
              <a:gd name="connsiteY1" fmla="*/ 0 h 2209063"/>
              <a:gd name="connsiteX2" fmla="*/ 1828800 w 1828800"/>
              <a:gd name="connsiteY2" fmla="*/ 2209063 h 2209063"/>
              <a:gd name="connsiteX3" fmla="*/ 0 w 1828800"/>
              <a:gd name="connsiteY3" fmla="*/ 2209063 h 2209063"/>
              <a:gd name="connsiteX4" fmla="*/ 0 w 1828800"/>
              <a:gd name="connsiteY4" fmla="*/ 380263 h 2209063"/>
              <a:gd name="connsiteX0" fmla="*/ 924908 w 1828800"/>
              <a:gd name="connsiteY0" fmla="*/ 382959 h 2209063"/>
              <a:gd name="connsiteX1" fmla="*/ 1717025 w 1828800"/>
              <a:gd name="connsiteY1" fmla="*/ 0 h 2209063"/>
              <a:gd name="connsiteX2" fmla="*/ 1828800 w 1828800"/>
              <a:gd name="connsiteY2" fmla="*/ 2209063 h 2209063"/>
              <a:gd name="connsiteX3" fmla="*/ 0 w 1828800"/>
              <a:gd name="connsiteY3" fmla="*/ 2209063 h 2209063"/>
              <a:gd name="connsiteX4" fmla="*/ 924908 w 1828800"/>
              <a:gd name="connsiteY4" fmla="*/ 382959 h 2209063"/>
              <a:gd name="connsiteX0" fmla="*/ 998503 w 1828800"/>
              <a:gd name="connsiteY0" fmla="*/ 235483 h 2209063"/>
              <a:gd name="connsiteX1" fmla="*/ 1717025 w 1828800"/>
              <a:gd name="connsiteY1" fmla="*/ 0 h 2209063"/>
              <a:gd name="connsiteX2" fmla="*/ 1828800 w 1828800"/>
              <a:gd name="connsiteY2" fmla="*/ 2209063 h 2209063"/>
              <a:gd name="connsiteX3" fmla="*/ 0 w 1828800"/>
              <a:gd name="connsiteY3" fmla="*/ 2209063 h 2209063"/>
              <a:gd name="connsiteX4" fmla="*/ 998503 w 1828800"/>
              <a:gd name="connsiteY4" fmla="*/ 235483 h 2209063"/>
              <a:gd name="connsiteX0" fmla="*/ 998503 w 1828800"/>
              <a:gd name="connsiteY0" fmla="*/ 248293 h 2221873"/>
              <a:gd name="connsiteX1" fmla="*/ 1661143 w 1828800"/>
              <a:gd name="connsiteY1" fmla="*/ 0 h 2221873"/>
              <a:gd name="connsiteX2" fmla="*/ 1828800 w 1828800"/>
              <a:gd name="connsiteY2" fmla="*/ 2221873 h 2221873"/>
              <a:gd name="connsiteX3" fmla="*/ 0 w 1828800"/>
              <a:gd name="connsiteY3" fmla="*/ 2221873 h 2221873"/>
              <a:gd name="connsiteX4" fmla="*/ 998503 w 1828800"/>
              <a:gd name="connsiteY4" fmla="*/ 248293 h 2221873"/>
              <a:gd name="connsiteX0" fmla="*/ 998503 w 1661143"/>
              <a:gd name="connsiteY0" fmla="*/ 248293 h 2221873"/>
              <a:gd name="connsiteX1" fmla="*/ 1661143 w 1661143"/>
              <a:gd name="connsiteY1" fmla="*/ 0 h 2221873"/>
              <a:gd name="connsiteX2" fmla="*/ 1415773 w 1661143"/>
              <a:gd name="connsiteY2" fmla="*/ 665380 h 2221873"/>
              <a:gd name="connsiteX3" fmla="*/ 0 w 1661143"/>
              <a:gd name="connsiteY3" fmla="*/ 2221873 h 2221873"/>
              <a:gd name="connsiteX4" fmla="*/ 998503 w 1661143"/>
              <a:gd name="connsiteY4" fmla="*/ 248293 h 2221873"/>
              <a:gd name="connsiteX0" fmla="*/ 258178 w 920818"/>
              <a:gd name="connsiteY0" fmla="*/ 248293 h 969558"/>
              <a:gd name="connsiteX1" fmla="*/ 920818 w 920818"/>
              <a:gd name="connsiteY1" fmla="*/ 0 h 969558"/>
              <a:gd name="connsiteX2" fmla="*/ 675448 w 920818"/>
              <a:gd name="connsiteY2" fmla="*/ 665380 h 969558"/>
              <a:gd name="connsiteX3" fmla="*/ 0 w 920818"/>
              <a:gd name="connsiteY3" fmla="*/ 969558 h 969558"/>
              <a:gd name="connsiteX4" fmla="*/ 258178 w 920818"/>
              <a:gd name="connsiteY4" fmla="*/ 248293 h 96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818" h="969558">
                <a:moveTo>
                  <a:pt x="258178" y="248293"/>
                </a:moveTo>
                <a:lnTo>
                  <a:pt x="920818" y="0"/>
                </a:lnTo>
                <a:lnTo>
                  <a:pt x="675448" y="665380"/>
                </a:lnTo>
                <a:lnTo>
                  <a:pt x="0" y="969558"/>
                </a:lnTo>
                <a:lnTo>
                  <a:pt x="258178" y="248293"/>
                </a:lnTo>
                <a:close/>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6" name="Slide Number Placeholder 5">
            <a:extLst>
              <a:ext uri="{FF2B5EF4-FFF2-40B4-BE49-F238E27FC236}">
                <a16:creationId xmlns:a16="http://schemas.microsoft.com/office/drawing/2014/main" id="{67C22AD0-42F5-4934-8586-122948B83590}"/>
              </a:ext>
            </a:extLst>
          </p:cNvPr>
          <p:cNvSpPr>
            <a:spLocks noGrp="1"/>
          </p:cNvSpPr>
          <p:nvPr>
            <p:ph type="sldNum" sz="quarter" idx="4"/>
          </p:nvPr>
        </p:nvSpPr>
        <p:spPr>
          <a:xfrm>
            <a:off x="9125267" y="6346518"/>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3D3C4EEC-F499-4A7F-B67B-5709763315B6}" type="slidenum">
              <a:rPr lang="en-US" noProof="0" smtClean="0"/>
              <a:pPr/>
              <a:t>‹#›</a:t>
            </a:fld>
            <a:endParaRPr lang="en-US" noProof="0"/>
          </a:p>
        </p:txBody>
      </p:sp>
    </p:spTree>
    <p:extLst>
      <p:ext uri="{BB962C8B-B14F-4D97-AF65-F5344CB8AC3E}">
        <p14:creationId xmlns:p14="http://schemas.microsoft.com/office/powerpoint/2010/main" val="325338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Images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59C41B0-D64E-421B-A4F0-530E90D36BCC}"/>
              </a:ext>
            </a:extLst>
          </p:cNvPr>
          <p:cNvSpPr>
            <a:spLocks noGrp="1"/>
          </p:cNvSpPr>
          <p:nvPr>
            <p:ph type="ftr" sz="quarter" idx="10"/>
          </p:nvPr>
        </p:nvSpPr>
        <p:spPr/>
        <p:txBody>
          <a:bodyPr/>
          <a:lstStyle/>
          <a:p>
            <a:endParaRPr lang="en-US" noProof="0"/>
          </a:p>
        </p:txBody>
      </p:sp>
      <p:sp>
        <p:nvSpPr>
          <p:cNvPr id="13" name="Picture Placeholder 2">
            <a:extLst>
              <a:ext uri="{FF2B5EF4-FFF2-40B4-BE49-F238E27FC236}">
                <a16:creationId xmlns:a16="http://schemas.microsoft.com/office/drawing/2014/main" id="{562A4F17-4431-4B72-B28A-EA0B36109566}"/>
              </a:ext>
            </a:extLst>
          </p:cNvPr>
          <p:cNvSpPr>
            <a:spLocks noGrp="1"/>
          </p:cNvSpPr>
          <p:nvPr>
            <p:ph type="pic" idx="18" hasCustomPrompt="1"/>
          </p:nvPr>
        </p:nvSpPr>
        <p:spPr>
          <a:xfrm rot="21137592">
            <a:off x="1760211" y="1254512"/>
            <a:ext cx="2187511" cy="2145283"/>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8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15" name="Title 1">
            <a:extLst>
              <a:ext uri="{FF2B5EF4-FFF2-40B4-BE49-F238E27FC236}">
                <a16:creationId xmlns:a16="http://schemas.microsoft.com/office/drawing/2014/main" id="{12388EA1-ECF8-416D-9455-5B7FFCF5878B}"/>
              </a:ext>
            </a:extLst>
          </p:cNvPr>
          <p:cNvSpPr>
            <a:spLocks noGrp="1"/>
          </p:cNvSpPr>
          <p:nvPr>
            <p:ph type="title"/>
          </p:nvPr>
        </p:nvSpPr>
        <p:spPr>
          <a:xfrm>
            <a:off x="483541" y="136523"/>
            <a:ext cx="7799112" cy="801778"/>
          </a:xfrm>
        </p:spPr>
        <p:txBody>
          <a:bodyPr>
            <a:noAutofit/>
          </a:bodyPr>
          <a:lstStyle>
            <a:lvl1pPr>
              <a:defRPr sz="4000"/>
            </a:lvl1pPr>
          </a:lstStyle>
          <a:p>
            <a:r>
              <a:rPr lang="en-US" noProof="0"/>
              <a:t>Click to edit Master title style</a:t>
            </a:r>
          </a:p>
        </p:txBody>
      </p:sp>
      <p:sp>
        <p:nvSpPr>
          <p:cNvPr id="16" name="Isosceles Triangle 15">
            <a:extLst>
              <a:ext uri="{FF2B5EF4-FFF2-40B4-BE49-F238E27FC236}">
                <a16:creationId xmlns:a16="http://schemas.microsoft.com/office/drawing/2014/main" id="{481A3B3D-41AB-4AFD-8A8C-6A600892EFD7}"/>
              </a:ext>
            </a:extLst>
          </p:cNvPr>
          <p:cNvSpPr/>
          <p:nvPr userDrawn="1"/>
        </p:nvSpPr>
        <p:spPr>
          <a:xfrm>
            <a:off x="9851923" y="5889523"/>
            <a:ext cx="2340077" cy="968477"/>
          </a:xfrm>
          <a:prstGeom prst="triangle">
            <a:avLst>
              <a:gd name="adj" fmla="val 100000"/>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noProof="0"/>
          </a:p>
        </p:txBody>
      </p:sp>
      <p:sp>
        <p:nvSpPr>
          <p:cNvPr id="18" name="Rectangle 16">
            <a:extLst>
              <a:ext uri="{FF2B5EF4-FFF2-40B4-BE49-F238E27FC236}">
                <a16:creationId xmlns:a16="http://schemas.microsoft.com/office/drawing/2014/main" id="{71BDA0FA-CD7A-4378-8163-E4EEBCEEBCE5}"/>
              </a:ext>
            </a:extLst>
          </p:cNvPr>
          <p:cNvSpPr>
            <a:spLocks noChangeAspect="1"/>
          </p:cNvSpPr>
          <p:nvPr userDrawn="1"/>
        </p:nvSpPr>
        <p:spPr>
          <a:xfrm rot="2767505">
            <a:off x="11354411" y="6265230"/>
            <a:ext cx="525780" cy="55361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380263 h 2209063"/>
              <a:gd name="connsiteX1" fmla="*/ 1717025 w 1828800"/>
              <a:gd name="connsiteY1" fmla="*/ 0 h 2209063"/>
              <a:gd name="connsiteX2" fmla="*/ 1828800 w 1828800"/>
              <a:gd name="connsiteY2" fmla="*/ 2209063 h 2209063"/>
              <a:gd name="connsiteX3" fmla="*/ 0 w 1828800"/>
              <a:gd name="connsiteY3" fmla="*/ 2209063 h 2209063"/>
              <a:gd name="connsiteX4" fmla="*/ 0 w 1828800"/>
              <a:gd name="connsiteY4" fmla="*/ 380263 h 2209063"/>
              <a:gd name="connsiteX0" fmla="*/ 924908 w 1828800"/>
              <a:gd name="connsiteY0" fmla="*/ 382959 h 2209063"/>
              <a:gd name="connsiteX1" fmla="*/ 1717025 w 1828800"/>
              <a:gd name="connsiteY1" fmla="*/ 0 h 2209063"/>
              <a:gd name="connsiteX2" fmla="*/ 1828800 w 1828800"/>
              <a:gd name="connsiteY2" fmla="*/ 2209063 h 2209063"/>
              <a:gd name="connsiteX3" fmla="*/ 0 w 1828800"/>
              <a:gd name="connsiteY3" fmla="*/ 2209063 h 2209063"/>
              <a:gd name="connsiteX4" fmla="*/ 924908 w 1828800"/>
              <a:gd name="connsiteY4" fmla="*/ 382959 h 2209063"/>
              <a:gd name="connsiteX0" fmla="*/ 998503 w 1828800"/>
              <a:gd name="connsiteY0" fmla="*/ 235483 h 2209063"/>
              <a:gd name="connsiteX1" fmla="*/ 1717025 w 1828800"/>
              <a:gd name="connsiteY1" fmla="*/ 0 h 2209063"/>
              <a:gd name="connsiteX2" fmla="*/ 1828800 w 1828800"/>
              <a:gd name="connsiteY2" fmla="*/ 2209063 h 2209063"/>
              <a:gd name="connsiteX3" fmla="*/ 0 w 1828800"/>
              <a:gd name="connsiteY3" fmla="*/ 2209063 h 2209063"/>
              <a:gd name="connsiteX4" fmla="*/ 998503 w 1828800"/>
              <a:gd name="connsiteY4" fmla="*/ 235483 h 2209063"/>
              <a:gd name="connsiteX0" fmla="*/ 998503 w 1828800"/>
              <a:gd name="connsiteY0" fmla="*/ 248293 h 2221873"/>
              <a:gd name="connsiteX1" fmla="*/ 1661143 w 1828800"/>
              <a:gd name="connsiteY1" fmla="*/ 0 h 2221873"/>
              <a:gd name="connsiteX2" fmla="*/ 1828800 w 1828800"/>
              <a:gd name="connsiteY2" fmla="*/ 2221873 h 2221873"/>
              <a:gd name="connsiteX3" fmla="*/ 0 w 1828800"/>
              <a:gd name="connsiteY3" fmla="*/ 2221873 h 2221873"/>
              <a:gd name="connsiteX4" fmla="*/ 998503 w 1828800"/>
              <a:gd name="connsiteY4" fmla="*/ 248293 h 2221873"/>
              <a:gd name="connsiteX0" fmla="*/ 998503 w 1661143"/>
              <a:gd name="connsiteY0" fmla="*/ 248293 h 2221873"/>
              <a:gd name="connsiteX1" fmla="*/ 1661143 w 1661143"/>
              <a:gd name="connsiteY1" fmla="*/ 0 h 2221873"/>
              <a:gd name="connsiteX2" fmla="*/ 1415773 w 1661143"/>
              <a:gd name="connsiteY2" fmla="*/ 665380 h 2221873"/>
              <a:gd name="connsiteX3" fmla="*/ 0 w 1661143"/>
              <a:gd name="connsiteY3" fmla="*/ 2221873 h 2221873"/>
              <a:gd name="connsiteX4" fmla="*/ 998503 w 1661143"/>
              <a:gd name="connsiteY4" fmla="*/ 248293 h 2221873"/>
              <a:gd name="connsiteX0" fmla="*/ 258178 w 920818"/>
              <a:gd name="connsiteY0" fmla="*/ 248293 h 969558"/>
              <a:gd name="connsiteX1" fmla="*/ 920818 w 920818"/>
              <a:gd name="connsiteY1" fmla="*/ 0 h 969558"/>
              <a:gd name="connsiteX2" fmla="*/ 675448 w 920818"/>
              <a:gd name="connsiteY2" fmla="*/ 665380 h 969558"/>
              <a:gd name="connsiteX3" fmla="*/ 0 w 920818"/>
              <a:gd name="connsiteY3" fmla="*/ 969558 h 969558"/>
              <a:gd name="connsiteX4" fmla="*/ 258178 w 920818"/>
              <a:gd name="connsiteY4" fmla="*/ 248293 h 96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818" h="969558">
                <a:moveTo>
                  <a:pt x="258178" y="248293"/>
                </a:moveTo>
                <a:lnTo>
                  <a:pt x="920818" y="0"/>
                </a:lnTo>
                <a:lnTo>
                  <a:pt x="675448" y="665380"/>
                </a:lnTo>
                <a:lnTo>
                  <a:pt x="0" y="969558"/>
                </a:lnTo>
                <a:lnTo>
                  <a:pt x="258178" y="248293"/>
                </a:lnTo>
                <a:close/>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Slide Number Placeholder 5">
            <a:extLst>
              <a:ext uri="{FF2B5EF4-FFF2-40B4-BE49-F238E27FC236}">
                <a16:creationId xmlns:a16="http://schemas.microsoft.com/office/drawing/2014/main" id="{AFF6D048-C3D0-4B38-ACC6-0113F1C71373}"/>
              </a:ext>
            </a:extLst>
          </p:cNvPr>
          <p:cNvSpPr>
            <a:spLocks noGrp="1"/>
          </p:cNvSpPr>
          <p:nvPr>
            <p:ph type="sldNum" sz="quarter" idx="4"/>
          </p:nvPr>
        </p:nvSpPr>
        <p:spPr>
          <a:xfrm>
            <a:off x="9125267" y="6346518"/>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3D3C4EEC-F499-4A7F-B67B-5709763315B6}" type="slidenum">
              <a:rPr lang="en-US" noProof="0" smtClean="0"/>
              <a:pPr/>
              <a:t>‹#›</a:t>
            </a:fld>
            <a:endParaRPr lang="en-US" noProof="0"/>
          </a:p>
        </p:txBody>
      </p:sp>
      <p:sp>
        <p:nvSpPr>
          <p:cNvPr id="7" name="Picture Placeholder 2">
            <a:extLst>
              <a:ext uri="{FF2B5EF4-FFF2-40B4-BE49-F238E27FC236}">
                <a16:creationId xmlns:a16="http://schemas.microsoft.com/office/drawing/2014/main" id="{501792FD-74B3-4ECD-A40A-F77CEEB36DC4}"/>
              </a:ext>
            </a:extLst>
          </p:cNvPr>
          <p:cNvSpPr>
            <a:spLocks noGrp="1"/>
          </p:cNvSpPr>
          <p:nvPr>
            <p:ph type="pic" idx="15" hasCustomPrompt="1"/>
          </p:nvPr>
        </p:nvSpPr>
        <p:spPr>
          <a:xfrm rot="21353355">
            <a:off x="7239012" y="895139"/>
            <a:ext cx="4014715" cy="4040531"/>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8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9" name="Picture Placeholder 2">
            <a:extLst>
              <a:ext uri="{FF2B5EF4-FFF2-40B4-BE49-F238E27FC236}">
                <a16:creationId xmlns:a16="http://schemas.microsoft.com/office/drawing/2014/main" id="{A8033ADE-6C46-49CF-A52D-C97E20B095D6}"/>
              </a:ext>
            </a:extLst>
          </p:cNvPr>
          <p:cNvSpPr>
            <a:spLocks noGrp="1"/>
          </p:cNvSpPr>
          <p:nvPr>
            <p:ph type="pic" idx="16" hasCustomPrompt="1"/>
          </p:nvPr>
        </p:nvSpPr>
        <p:spPr>
          <a:xfrm rot="175312">
            <a:off x="674546" y="3531002"/>
            <a:ext cx="2187511" cy="2145283"/>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8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11" name="Picture Placeholder 2">
            <a:extLst>
              <a:ext uri="{FF2B5EF4-FFF2-40B4-BE49-F238E27FC236}">
                <a16:creationId xmlns:a16="http://schemas.microsoft.com/office/drawing/2014/main" id="{4E5CA06C-5CEF-40DA-A8FE-328DDC53F5FD}"/>
              </a:ext>
            </a:extLst>
          </p:cNvPr>
          <p:cNvSpPr>
            <a:spLocks noGrp="1"/>
          </p:cNvSpPr>
          <p:nvPr>
            <p:ph type="pic" idx="17" hasCustomPrompt="1"/>
          </p:nvPr>
        </p:nvSpPr>
        <p:spPr>
          <a:xfrm rot="507998">
            <a:off x="4006772" y="2932724"/>
            <a:ext cx="2187511" cy="2145283"/>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8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Tree>
    <p:extLst>
      <p:ext uri="{BB962C8B-B14F-4D97-AF65-F5344CB8AC3E}">
        <p14:creationId xmlns:p14="http://schemas.microsoft.com/office/powerpoint/2010/main" val="3859252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Images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ADAB91C-22BA-4A15-96DF-474452D88527}"/>
              </a:ext>
            </a:extLst>
          </p:cNvPr>
          <p:cNvSpPr>
            <a:spLocks noGrp="1"/>
          </p:cNvSpPr>
          <p:nvPr>
            <p:ph type="ftr" sz="quarter" idx="10"/>
          </p:nvPr>
        </p:nvSpPr>
        <p:spPr/>
        <p:txBody>
          <a:bodyPr/>
          <a:lstStyle/>
          <a:p>
            <a:endParaRPr lang="en-US" noProof="0"/>
          </a:p>
        </p:txBody>
      </p:sp>
      <p:sp>
        <p:nvSpPr>
          <p:cNvPr id="7" name="Picture Placeholder 2">
            <a:extLst>
              <a:ext uri="{FF2B5EF4-FFF2-40B4-BE49-F238E27FC236}">
                <a16:creationId xmlns:a16="http://schemas.microsoft.com/office/drawing/2014/main" id="{1575D8FE-AE7E-4DA4-B9D0-0483AE345AB6}"/>
              </a:ext>
            </a:extLst>
          </p:cNvPr>
          <p:cNvSpPr>
            <a:spLocks noGrp="1"/>
          </p:cNvSpPr>
          <p:nvPr>
            <p:ph type="pic" idx="15" hasCustomPrompt="1"/>
          </p:nvPr>
        </p:nvSpPr>
        <p:spPr>
          <a:xfrm rot="8771">
            <a:off x="792744" y="2694189"/>
            <a:ext cx="2670089" cy="2693489"/>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8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9" name="Picture Placeholder 2">
            <a:extLst>
              <a:ext uri="{FF2B5EF4-FFF2-40B4-BE49-F238E27FC236}">
                <a16:creationId xmlns:a16="http://schemas.microsoft.com/office/drawing/2014/main" id="{6479A340-24D5-4004-B662-AC739C3C7782}"/>
              </a:ext>
            </a:extLst>
          </p:cNvPr>
          <p:cNvSpPr>
            <a:spLocks noGrp="1"/>
          </p:cNvSpPr>
          <p:nvPr>
            <p:ph type="pic" idx="16" hasCustomPrompt="1"/>
          </p:nvPr>
        </p:nvSpPr>
        <p:spPr>
          <a:xfrm rot="8771">
            <a:off x="4760955" y="2694189"/>
            <a:ext cx="2670089" cy="2693489"/>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8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11" name="Picture Placeholder 2">
            <a:extLst>
              <a:ext uri="{FF2B5EF4-FFF2-40B4-BE49-F238E27FC236}">
                <a16:creationId xmlns:a16="http://schemas.microsoft.com/office/drawing/2014/main" id="{4CC6F7C8-A4CC-4ADA-8573-FAD37B4EC789}"/>
              </a:ext>
            </a:extLst>
          </p:cNvPr>
          <p:cNvSpPr>
            <a:spLocks noGrp="1"/>
          </p:cNvSpPr>
          <p:nvPr>
            <p:ph type="pic" idx="17" hasCustomPrompt="1"/>
          </p:nvPr>
        </p:nvSpPr>
        <p:spPr>
          <a:xfrm rot="8771">
            <a:off x="8709503" y="2694189"/>
            <a:ext cx="2670089" cy="2693489"/>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8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21" name="Title 1">
            <a:extLst>
              <a:ext uri="{FF2B5EF4-FFF2-40B4-BE49-F238E27FC236}">
                <a16:creationId xmlns:a16="http://schemas.microsoft.com/office/drawing/2014/main" id="{95661BA3-7683-4BC8-9527-C5775B41FABB}"/>
              </a:ext>
            </a:extLst>
          </p:cNvPr>
          <p:cNvSpPr>
            <a:spLocks noGrp="1"/>
          </p:cNvSpPr>
          <p:nvPr>
            <p:ph type="title"/>
          </p:nvPr>
        </p:nvSpPr>
        <p:spPr>
          <a:xfrm>
            <a:off x="483541" y="136523"/>
            <a:ext cx="7799112" cy="801778"/>
          </a:xfrm>
        </p:spPr>
        <p:txBody>
          <a:bodyPr>
            <a:noAutofit/>
          </a:bodyPr>
          <a:lstStyle>
            <a:lvl1pPr>
              <a:defRPr sz="4000"/>
            </a:lvl1pPr>
          </a:lstStyle>
          <a:p>
            <a:r>
              <a:rPr lang="en-US" noProof="0"/>
              <a:t>Click to edit Master title style</a:t>
            </a:r>
          </a:p>
        </p:txBody>
      </p:sp>
      <p:sp>
        <p:nvSpPr>
          <p:cNvPr id="22" name="Isosceles Triangle 21">
            <a:extLst>
              <a:ext uri="{FF2B5EF4-FFF2-40B4-BE49-F238E27FC236}">
                <a16:creationId xmlns:a16="http://schemas.microsoft.com/office/drawing/2014/main" id="{6CF5D0A0-A252-474B-B476-4E62BDC3603E}"/>
              </a:ext>
            </a:extLst>
          </p:cNvPr>
          <p:cNvSpPr/>
          <p:nvPr userDrawn="1"/>
        </p:nvSpPr>
        <p:spPr>
          <a:xfrm>
            <a:off x="9851923" y="5889523"/>
            <a:ext cx="2340077" cy="968477"/>
          </a:xfrm>
          <a:prstGeom prst="triangle">
            <a:avLst>
              <a:gd name="adj" fmla="val 100000"/>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noProof="0"/>
          </a:p>
        </p:txBody>
      </p:sp>
      <p:sp>
        <p:nvSpPr>
          <p:cNvPr id="24" name="Rectangle 16">
            <a:extLst>
              <a:ext uri="{FF2B5EF4-FFF2-40B4-BE49-F238E27FC236}">
                <a16:creationId xmlns:a16="http://schemas.microsoft.com/office/drawing/2014/main" id="{9A7C6F4A-1AF6-44F3-8792-0D54C76F7B15}"/>
              </a:ext>
            </a:extLst>
          </p:cNvPr>
          <p:cNvSpPr>
            <a:spLocks noChangeAspect="1"/>
          </p:cNvSpPr>
          <p:nvPr userDrawn="1"/>
        </p:nvSpPr>
        <p:spPr>
          <a:xfrm rot="2767505">
            <a:off x="11354411" y="6265230"/>
            <a:ext cx="525780" cy="55361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380263 h 2209063"/>
              <a:gd name="connsiteX1" fmla="*/ 1717025 w 1828800"/>
              <a:gd name="connsiteY1" fmla="*/ 0 h 2209063"/>
              <a:gd name="connsiteX2" fmla="*/ 1828800 w 1828800"/>
              <a:gd name="connsiteY2" fmla="*/ 2209063 h 2209063"/>
              <a:gd name="connsiteX3" fmla="*/ 0 w 1828800"/>
              <a:gd name="connsiteY3" fmla="*/ 2209063 h 2209063"/>
              <a:gd name="connsiteX4" fmla="*/ 0 w 1828800"/>
              <a:gd name="connsiteY4" fmla="*/ 380263 h 2209063"/>
              <a:gd name="connsiteX0" fmla="*/ 924908 w 1828800"/>
              <a:gd name="connsiteY0" fmla="*/ 382959 h 2209063"/>
              <a:gd name="connsiteX1" fmla="*/ 1717025 w 1828800"/>
              <a:gd name="connsiteY1" fmla="*/ 0 h 2209063"/>
              <a:gd name="connsiteX2" fmla="*/ 1828800 w 1828800"/>
              <a:gd name="connsiteY2" fmla="*/ 2209063 h 2209063"/>
              <a:gd name="connsiteX3" fmla="*/ 0 w 1828800"/>
              <a:gd name="connsiteY3" fmla="*/ 2209063 h 2209063"/>
              <a:gd name="connsiteX4" fmla="*/ 924908 w 1828800"/>
              <a:gd name="connsiteY4" fmla="*/ 382959 h 2209063"/>
              <a:gd name="connsiteX0" fmla="*/ 998503 w 1828800"/>
              <a:gd name="connsiteY0" fmla="*/ 235483 h 2209063"/>
              <a:gd name="connsiteX1" fmla="*/ 1717025 w 1828800"/>
              <a:gd name="connsiteY1" fmla="*/ 0 h 2209063"/>
              <a:gd name="connsiteX2" fmla="*/ 1828800 w 1828800"/>
              <a:gd name="connsiteY2" fmla="*/ 2209063 h 2209063"/>
              <a:gd name="connsiteX3" fmla="*/ 0 w 1828800"/>
              <a:gd name="connsiteY3" fmla="*/ 2209063 h 2209063"/>
              <a:gd name="connsiteX4" fmla="*/ 998503 w 1828800"/>
              <a:gd name="connsiteY4" fmla="*/ 235483 h 2209063"/>
              <a:gd name="connsiteX0" fmla="*/ 998503 w 1828800"/>
              <a:gd name="connsiteY0" fmla="*/ 248293 h 2221873"/>
              <a:gd name="connsiteX1" fmla="*/ 1661143 w 1828800"/>
              <a:gd name="connsiteY1" fmla="*/ 0 h 2221873"/>
              <a:gd name="connsiteX2" fmla="*/ 1828800 w 1828800"/>
              <a:gd name="connsiteY2" fmla="*/ 2221873 h 2221873"/>
              <a:gd name="connsiteX3" fmla="*/ 0 w 1828800"/>
              <a:gd name="connsiteY3" fmla="*/ 2221873 h 2221873"/>
              <a:gd name="connsiteX4" fmla="*/ 998503 w 1828800"/>
              <a:gd name="connsiteY4" fmla="*/ 248293 h 2221873"/>
              <a:gd name="connsiteX0" fmla="*/ 998503 w 1661143"/>
              <a:gd name="connsiteY0" fmla="*/ 248293 h 2221873"/>
              <a:gd name="connsiteX1" fmla="*/ 1661143 w 1661143"/>
              <a:gd name="connsiteY1" fmla="*/ 0 h 2221873"/>
              <a:gd name="connsiteX2" fmla="*/ 1415773 w 1661143"/>
              <a:gd name="connsiteY2" fmla="*/ 665380 h 2221873"/>
              <a:gd name="connsiteX3" fmla="*/ 0 w 1661143"/>
              <a:gd name="connsiteY3" fmla="*/ 2221873 h 2221873"/>
              <a:gd name="connsiteX4" fmla="*/ 998503 w 1661143"/>
              <a:gd name="connsiteY4" fmla="*/ 248293 h 2221873"/>
              <a:gd name="connsiteX0" fmla="*/ 258178 w 920818"/>
              <a:gd name="connsiteY0" fmla="*/ 248293 h 969558"/>
              <a:gd name="connsiteX1" fmla="*/ 920818 w 920818"/>
              <a:gd name="connsiteY1" fmla="*/ 0 h 969558"/>
              <a:gd name="connsiteX2" fmla="*/ 675448 w 920818"/>
              <a:gd name="connsiteY2" fmla="*/ 665380 h 969558"/>
              <a:gd name="connsiteX3" fmla="*/ 0 w 920818"/>
              <a:gd name="connsiteY3" fmla="*/ 969558 h 969558"/>
              <a:gd name="connsiteX4" fmla="*/ 258178 w 920818"/>
              <a:gd name="connsiteY4" fmla="*/ 248293 h 96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818" h="969558">
                <a:moveTo>
                  <a:pt x="258178" y="248293"/>
                </a:moveTo>
                <a:lnTo>
                  <a:pt x="920818" y="0"/>
                </a:lnTo>
                <a:lnTo>
                  <a:pt x="675448" y="665380"/>
                </a:lnTo>
                <a:lnTo>
                  <a:pt x="0" y="969558"/>
                </a:lnTo>
                <a:lnTo>
                  <a:pt x="258178" y="248293"/>
                </a:lnTo>
                <a:close/>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Slide Number Placeholder 5">
            <a:extLst>
              <a:ext uri="{FF2B5EF4-FFF2-40B4-BE49-F238E27FC236}">
                <a16:creationId xmlns:a16="http://schemas.microsoft.com/office/drawing/2014/main" id="{138230BF-672C-462E-9014-360BF729B067}"/>
              </a:ext>
            </a:extLst>
          </p:cNvPr>
          <p:cNvSpPr>
            <a:spLocks noGrp="1"/>
          </p:cNvSpPr>
          <p:nvPr>
            <p:ph type="sldNum" sz="quarter" idx="4"/>
          </p:nvPr>
        </p:nvSpPr>
        <p:spPr>
          <a:xfrm>
            <a:off x="9125267" y="6346518"/>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3D3C4EEC-F499-4A7F-B67B-5709763315B6}" type="slidenum">
              <a:rPr lang="en-US" noProof="0" smtClean="0"/>
              <a:pPr/>
              <a:t>‹#›</a:t>
            </a:fld>
            <a:endParaRPr lang="en-US" noProof="0"/>
          </a:p>
        </p:txBody>
      </p:sp>
      <p:sp>
        <p:nvSpPr>
          <p:cNvPr id="13" name="Picture Placeholder 2">
            <a:extLst>
              <a:ext uri="{FF2B5EF4-FFF2-40B4-BE49-F238E27FC236}">
                <a16:creationId xmlns:a16="http://schemas.microsoft.com/office/drawing/2014/main" id="{213D1702-3AE3-468C-83D8-B1B7AD236C8E}"/>
              </a:ext>
            </a:extLst>
          </p:cNvPr>
          <p:cNvSpPr>
            <a:spLocks noGrp="1"/>
          </p:cNvSpPr>
          <p:nvPr>
            <p:ph type="pic" idx="18" hasCustomPrompt="1"/>
          </p:nvPr>
        </p:nvSpPr>
        <p:spPr>
          <a:xfrm rot="8771">
            <a:off x="3319016" y="1159708"/>
            <a:ext cx="1586507" cy="1564595"/>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15" name="Picture Placeholder 2">
            <a:extLst>
              <a:ext uri="{FF2B5EF4-FFF2-40B4-BE49-F238E27FC236}">
                <a16:creationId xmlns:a16="http://schemas.microsoft.com/office/drawing/2014/main" id="{97959E04-CBB5-4546-8A16-DA7F9D012373}"/>
              </a:ext>
            </a:extLst>
          </p:cNvPr>
          <p:cNvSpPr>
            <a:spLocks noGrp="1"/>
          </p:cNvSpPr>
          <p:nvPr>
            <p:ph type="pic" idx="19" hasCustomPrompt="1"/>
          </p:nvPr>
        </p:nvSpPr>
        <p:spPr>
          <a:xfrm rot="8771">
            <a:off x="7111080" y="1148125"/>
            <a:ext cx="1586507" cy="1574229"/>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Tree>
    <p:extLst>
      <p:ext uri="{BB962C8B-B14F-4D97-AF65-F5344CB8AC3E}">
        <p14:creationId xmlns:p14="http://schemas.microsoft.com/office/powerpoint/2010/main" val="1456314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 Images">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2932B8A-38C7-4B70-9839-0FD1E10F8321}"/>
              </a:ext>
              <a:ext uri="{C183D7F6-B498-43B3-948B-1728B52AA6E4}">
                <adec:decorative xmlns:adec="http://schemas.microsoft.com/office/drawing/2017/decorative" val="1"/>
              </a:ext>
            </a:extLst>
          </p:cNvPr>
          <p:cNvGrpSpPr/>
          <p:nvPr userDrawn="1"/>
        </p:nvGrpSpPr>
        <p:grpSpPr>
          <a:xfrm>
            <a:off x="963768" y="1071096"/>
            <a:ext cx="4616448" cy="5062755"/>
            <a:chOff x="963768" y="1071096"/>
            <a:chExt cx="4616448" cy="5062755"/>
          </a:xfrm>
          <a:effectLst>
            <a:outerShdw blurRad="127000" dist="38100" dir="5400000" algn="t" rotWithShape="0">
              <a:prstClr val="black">
                <a:alpha val="80000"/>
              </a:prstClr>
            </a:outerShdw>
          </a:effectLst>
        </p:grpSpPr>
        <p:sp>
          <p:nvSpPr>
            <p:cNvPr id="18" name="Freeform: Shape 17">
              <a:extLst>
                <a:ext uri="{FF2B5EF4-FFF2-40B4-BE49-F238E27FC236}">
                  <a16:creationId xmlns:a16="http://schemas.microsoft.com/office/drawing/2014/main" id="{B1E4852E-079E-40C6-AE9E-94D06EEFE6C8}"/>
                </a:ext>
              </a:extLst>
            </p:cNvPr>
            <p:cNvSpPr/>
            <p:nvPr/>
          </p:nvSpPr>
          <p:spPr>
            <a:xfrm rot="21353953">
              <a:off x="963768" y="1071096"/>
              <a:ext cx="4616448" cy="5062755"/>
            </a:xfrm>
            <a:custGeom>
              <a:avLst/>
              <a:gdLst>
                <a:gd name="connsiteX0" fmla="*/ 10460 w 4616448"/>
                <a:gd name="connsiteY0" fmla="*/ 10460 h 5062755"/>
                <a:gd name="connsiteX1" fmla="*/ 4615473 w 4616448"/>
                <a:gd name="connsiteY1" fmla="*/ 10460 h 5062755"/>
                <a:gd name="connsiteX2" fmla="*/ 4615473 w 4616448"/>
                <a:gd name="connsiteY2" fmla="*/ 5061779 h 5062755"/>
                <a:gd name="connsiteX3" fmla="*/ 10460 w 4616448"/>
                <a:gd name="connsiteY3" fmla="*/ 5061779 h 5062755"/>
              </a:gdLst>
              <a:ahLst/>
              <a:cxnLst>
                <a:cxn ang="0">
                  <a:pos x="connsiteX0" y="connsiteY0"/>
                </a:cxn>
                <a:cxn ang="0">
                  <a:pos x="connsiteX1" y="connsiteY1"/>
                </a:cxn>
                <a:cxn ang="0">
                  <a:pos x="connsiteX2" y="connsiteY2"/>
                </a:cxn>
                <a:cxn ang="0">
                  <a:pos x="connsiteX3" y="connsiteY3"/>
                </a:cxn>
              </a:cxnLst>
              <a:rect l="l" t="t" r="r" b="b"/>
              <a:pathLst>
                <a:path w="4616448" h="5062755">
                  <a:moveTo>
                    <a:pt x="10460" y="10460"/>
                  </a:moveTo>
                  <a:lnTo>
                    <a:pt x="4615473" y="10460"/>
                  </a:lnTo>
                  <a:lnTo>
                    <a:pt x="4615473" y="5061779"/>
                  </a:lnTo>
                  <a:lnTo>
                    <a:pt x="10460" y="5061779"/>
                  </a:lnTo>
                  <a:close/>
                </a:path>
              </a:pathLst>
            </a:custGeom>
            <a:solidFill>
              <a:srgbClr val="F2F2F2"/>
            </a:solidFill>
            <a:ln w="9525" cap="flat">
              <a:noFill/>
              <a:prstDash val="solid"/>
              <a:miter/>
            </a:ln>
          </p:spPr>
          <p:txBody>
            <a:bodyPr rtlCol="0" anchor="ctr"/>
            <a:lstStyle/>
            <a:p>
              <a:endParaRPr lang="en-US" noProof="0"/>
            </a:p>
          </p:txBody>
        </p:sp>
        <p:sp>
          <p:nvSpPr>
            <p:cNvPr id="19" name="Freeform: Shape 18">
              <a:extLst>
                <a:ext uri="{FF2B5EF4-FFF2-40B4-BE49-F238E27FC236}">
                  <a16:creationId xmlns:a16="http://schemas.microsoft.com/office/drawing/2014/main" id="{CBB385CB-A190-4C7B-816D-B27D3A03A14D}"/>
                </a:ext>
              </a:extLst>
            </p:cNvPr>
            <p:cNvSpPr/>
            <p:nvPr/>
          </p:nvSpPr>
          <p:spPr>
            <a:xfrm rot="21353953">
              <a:off x="1112442" y="1212911"/>
              <a:ext cx="4295668" cy="4323565"/>
            </a:xfrm>
            <a:custGeom>
              <a:avLst/>
              <a:gdLst>
                <a:gd name="connsiteX0" fmla="*/ 10460 w 4295668"/>
                <a:gd name="connsiteY0" fmla="*/ 10460 h 4323565"/>
                <a:gd name="connsiteX1" fmla="*/ 4285348 w 4295668"/>
                <a:gd name="connsiteY1" fmla="*/ 10460 h 4323565"/>
                <a:gd name="connsiteX2" fmla="*/ 4285348 w 4295668"/>
                <a:gd name="connsiteY2" fmla="*/ 4314779 h 4323565"/>
                <a:gd name="connsiteX3" fmla="*/ 10460 w 4295668"/>
                <a:gd name="connsiteY3" fmla="*/ 4314779 h 4323565"/>
              </a:gdLst>
              <a:ahLst/>
              <a:cxnLst>
                <a:cxn ang="0">
                  <a:pos x="connsiteX0" y="connsiteY0"/>
                </a:cxn>
                <a:cxn ang="0">
                  <a:pos x="connsiteX1" y="connsiteY1"/>
                </a:cxn>
                <a:cxn ang="0">
                  <a:pos x="connsiteX2" y="connsiteY2"/>
                </a:cxn>
                <a:cxn ang="0">
                  <a:pos x="connsiteX3" y="connsiteY3"/>
                </a:cxn>
              </a:cxnLst>
              <a:rect l="l" t="t" r="r" b="b"/>
              <a:pathLst>
                <a:path w="4295668" h="4323565">
                  <a:moveTo>
                    <a:pt x="10460" y="10460"/>
                  </a:moveTo>
                  <a:lnTo>
                    <a:pt x="4285348" y="10460"/>
                  </a:lnTo>
                  <a:lnTo>
                    <a:pt x="4285348" y="4314779"/>
                  </a:lnTo>
                  <a:lnTo>
                    <a:pt x="10460" y="4314779"/>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id="{B7A0C52A-7B90-43D8-9634-415EE9B43182}"/>
                </a:ext>
              </a:extLst>
            </p:cNvPr>
            <p:cNvSpPr/>
            <p:nvPr/>
          </p:nvSpPr>
          <p:spPr>
            <a:xfrm rot="21353953">
              <a:off x="1156430" y="1256487"/>
              <a:ext cx="4198039" cy="4198042"/>
            </a:xfrm>
            <a:custGeom>
              <a:avLst/>
              <a:gdLst>
                <a:gd name="connsiteX0" fmla="*/ 8185 w 4198039"/>
                <a:gd name="connsiteY0" fmla="*/ 8185 h 4198042"/>
                <a:gd name="connsiteX1" fmla="*/ 4197019 w 4198039"/>
                <a:gd name="connsiteY1" fmla="*/ 8185 h 4198042"/>
                <a:gd name="connsiteX2" fmla="*/ 4197019 w 4198039"/>
                <a:gd name="connsiteY2" fmla="*/ 4197022 h 4198042"/>
                <a:gd name="connsiteX3" fmla="*/ 8185 w 4198039"/>
                <a:gd name="connsiteY3" fmla="*/ 4197022 h 4198042"/>
              </a:gdLst>
              <a:ahLst/>
              <a:cxnLst>
                <a:cxn ang="0">
                  <a:pos x="connsiteX0" y="connsiteY0"/>
                </a:cxn>
                <a:cxn ang="0">
                  <a:pos x="connsiteX1" y="connsiteY1"/>
                </a:cxn>
                <a:cxn ang="0">
                  <a:pos x="connsiteX2" y="connsiteY2"/>
                </a:cxn>
                <a:cxn ang="0">
                  <a:pos x="connsiteX3" y="connsiteY3"/>
                </a:cxn>
              </a:cxnLst>
              <a:rect l="l" t="t" r="r" b="b"/>
              <a:pathLst>
                <a:path w="4198039" h="4198042">
                  <a:moveTo>
                    <a:pt x="8185" y="8185"/>
                  </a:moveTo>
                  <a:lnTo>
                    <a:pt x="4197019" y="8185"/>
                  </a:lnTo>
                  <a:lnTo>
                    <a:pt x="4197019" y="4197022"/>
                  </a:lnTo>
                  <a:lnTo>
                    <a:pt x="8185" y="4197022"/>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21" name="Group 20">
            <a:extLst>
              <a:ext uri="{FF2B5EF4-FFF2-40B4-BE49-F238E27FC236}">
                <a16:creationId xmlns:a16="http://schemas.microsoft.com/office/drawing/2014/main" id="{816DC692-3839-41BA-A9AF-BBA881EC9334}"/>
              </a:ext>
              <a:ext uri="{C183D7F6-B498-43B3-948B-1728B52AA6E4}">
                <adec:decorative xmlns:adec="http://schemas.microsoft.com/office/drawing/2017/decorative" val="1"/>
              </a:ext>
            </a:extLst>
          </p:cNvPr>
          <p:cNvGrpSpPr/>
          <p:nvPr userDrawn="1"/>
        </p:nvGrpSpPr>
        <p:grpSpPr>
          <a:xfrm>
            <a:off x="6466964" y="341863"/>
            <a:ext cx="1717748" cy="1883813"/>
            <a:chOff x="6466964" y="341863"/>
            <a:chExt cx="1717748" cy="1883813"/>
          </a:xfrm>
          <a:effectLst>
            <a:outerShdw blurRad="127000" dist="38100" dir="5400000" algn="t" rotWithShape="0">
              <a:prstClr val="black">
                <a:alpha val="80000"/>
              </a:prstClr>
            </a:outerShdw>
          </a:effectLst>
        </p:grpSpPr>
        <p:sp>
          <p:nvSpPr>
            <p:cNvPr id="22" name="Freeform: Shape 21">
              <a:extLst>
                <a:ext uri="{FF2B5EF4-FFF2-40B4-BE49-F238E27FC236}">
                  <a16:creationId xmlns:a16="http://schemas.microsoft.com/office/drawing/2014/main" id="{0E1FE284-6A65-4DA3-90A9-BD21A786EFCB}"/>
                </a:ext>
              </a:extLst>
            </p:cNvPr>
            <p:cNvSpPr/>
            <p:nvPr/>
          </p:nvSpPr>
          <p:spPr>
            <a:xfrm rot="21375556">
              <a:off x="6466964" y="341863"/>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23" name="Freeform: Shape 22">
              <a:extLst>
                <a:ext uri="{FF2B5EF4-FFF2-40B4-BE49-F238E27FC236}">
                  <a16:creationId xmlns:a16="http://schemas.microsoft.com/office/drawing/2014/main" id="{9F05E538-2D04-4B44-9B91-513BE9211850}"/>
                </a:ext>
              </a:extLst>
            </p:cNvPr>
            <p:cNvSpPr/>
            <p:nvPr/>
          </p:nvSpPr>
          <p:spPr>
            <a:xfrm rot="21375556">
              <a:off x="6522817" y="394606"/>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id="{B9FD6903-9CA4-401C-B460-45F5F6D463B6}"/>
                </a:ext>
              </a:extLst>
            </p:cNvPr>
            <p:cNvSpPr/>
            <p:nvPr/>
          </p:nvSpPr>
          <p:spPr>
            <a:xfrm rot="21375556">
              <a:off x="6539230" y="410809"/>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25" name="Group 24">
            <a:extLst>
              <a:ext uri="{FF2B5EF4-FFF2-40B4-BE49-F238E27FC236}">
                <a16:creationId xmlns:a16="http://schemas.microsoft.com/office/drawing/2014/main" id="{D07EB0A0-B329-49B1-AC00-743A5F6DC68C}"/>
              </a:ext>
              <a:ext uri="{C183D7F6-B498-43B3-948B-1728B52AA6E4}">
                <adec:decorative xmlns:adec="http://schemas.microsoft.com/office/drawing/2017/decorative" val="1"/>
              </a:ext>
            </a:extLst>
          </p:cNvPr>
          <p:cNvGrpSpPr/>
          <p:nvPr userDrawn="1"/>
        </p:nvGrpSpPr>
        <p:grpSpPr>
          <a:xfrm>
            <a:off x="8290913" y="341703"/>
            <a:ext cx="1717748" cy="1883813"/>
            <a:chOff x="8290913" y="341703"/>
            <a:chExt cx="1717748" cy="1883813"/>
          </a:xfrm>
          <a:effectLst>
            <a:outerShdw blurRad="127000" dist="38100" dir="5400000" algn="t" rotWithShape="0">
              <a:prstClr val="black">
                <a:alpha val="80000"/>
              </a:prstClr>
            </a:outerShdw>
          </a:effectLst>
        </p:grpSpPr>
        <p:sp>
          <p:nvSpPr>
            <p:cNvPr id="26" name="Freeform: Shape 25">
              <a:extLst>
                <a:ext uri="{FF2B5EF4-FFF2-40B4-BE49-F238E27FC236}">
                  <a16:creationId xmlns:a16="http://schemas.microsoft.com/office/drawing/2014/main" id="{C49F1F77-7898-4865-A964-9181A4FDFF4B}"/>
                </a:ext>
              </a:extLst>
            </p:cNvPr>
            <p:cNvSpPr/>
            <p:nvPr/>
          </p:nvSpPr>
          <p:spPr>
            <a:xfrm>
              <a:off x="8290913" y="341703"/>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id="{0678D14D-F3F5-450B-9095-DF921C7A05F0}"/>
                </a:ext>
              </a:extLst>
            </p:cNvPr>
            <p:cNvSpPr/>
            <p:nvPr/>
          </p:nvSpPr>
          <p:spPr>
            <a:xfrm>
              <a:off x="8352306" y="394377"/>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id="{7EC725E0-985F-4BCD-B7BD-D6E381A32BC8}"/>
                </a:ext>
              </a:extLst>
            </p:cNvPr>
            <p:cNvSpPr/>
            <p:nvPr/>
          </p:nvSpPr>
          <p:spPr>
            <a:xfrm>
              <a:off x="8369189" y="410481"/>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30" name="Group 29">
            <a:extLst>
              <a:ext uri="{FF2B5EF4-FFF2-40B4-BE49-F238E27FC236}">
                <a16:creationId xmlns:a16="http://schemas.microsoft.com/office/drawing/2014/main" id="{42A0B9C5-5944-41F9-8735-899748F38674}"/>
              </a:ext>
              <a:ext uri="{C183D7F6-B498-43B3-948B-1728B52AA6E4}">
                <adec:decorative xmlns:adec="http://schemas.microsoft.com/office/drawing/2017/decorative" val="1"/>
              </a:ext>
            </a:extLst>
          </p:cNvPr>
          <p:cNvGrpSpPr/>
          <p:nvPr userDrawn="1"/>
        </p:nvGrpSpPr>
        <p:grpSpPr>
          <a:xfrm>
            <a:off x="10095343" y="341630"/>
            <a:ext cx="1717748" cy="1883813"/>
            <a:chOff x="10095343" y="341630"/>
            <a:chExt cx="1717748" cy="1883813"/>
          </a:xfrm>
          <a:effectLst>
            <a:outerShdw blurRad="127000" dist="38100" dir="5400000" algn="t" rotWithShape="0">
              <a:prstClr val="black">
                <a:alpha val="80000"/>
              </a:prstClr>
            </a:outerShdw>
          </a:effectLst>
        </p:grpSpPr>
        <p:sp>
          <p:nvSpPr>
            <p:cNvPr id="31" name="Freeform: Shape 30">
              <a:extLst>
                <a:ext uri="{FF2B5EF4-FFF2-40B4-BE49-F238E27FC236}">
                  <a16:creationId xmlns:a16="http://schemas.microsoft.com/office/drawing/2014/main" id="{9E13A83F-51A5-47D5-9C7F-735C9765BC1D}"/>
                </a:ext>
              </a:extLst>
            </p:cNvPr>
            <p:cNvSpPr/>
            <p:nvPr/>
          </p:nvSpPr>
          <p:spPr>
            <a:xfrm rot="246382">
              <a:off x="10095343" y="341630"/>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32" name="Freeform: Shape 31">
              <a:extLst>
                <a:ext uri="{FF2B5EF4-FFF2-40B4-BE49-F238E27FC236}">
                  <a16:creationId xmlns:a16="http://schemas.microsoft.com/office/drawing/2014/main" id="{10BCD83B-3822-45BB-92CB-7A024F5BF6D5}"/>
                </a:ext>
              </a:extLst>
            </p:cNvPr>
            <p:cNvSpPr/>
            <p:nvPr/>
          </p:nvSpPr>
          <p:spPr>
            <a:xfrm rot="246382">
              <a:off x="10162808" y="394645"/>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id="{D035B18D-A39D-485A-BE18-680FAFBCBBEB}"/>
                </a:ext>
              </a:extLst>
            </p:cNvPr>
            <p:cNvSpPr/>
            <p:nvPr/>
          </p:nvSpPr>
          <p:spPr>
            <a:xfrm rot="246382">
              <a:off x="10180213" y="410676"/>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34" name="Group 33">
            <a:extLst>
              <a:ext uri="{FF2B5EF4-FFF2-40B4-BE49-F238E27FC236}">
                <a16:creationId xmlns:a16="http://schemas.microsoft.com/office/drawing/2014/main" id="{27D22EC1-4C02-4957-A490-1ABE2C91D288}"/>
              </a:ext>
              <a:ext uri="{C183D7F6-B498-43B3-948B-1728B52AA6E4}">
                <adec:decorative xmlns:adec="http://schemas.microsoft.com/office/drawing/2017/decorative" val="1"/>
              </a:ext>
            </a:extLst>
          </p:cNvPr>
          <p:cNvGrpSpPr/>
          <p:nvPr userDrawn="1"/>
        </p:nvGrpSpPr>
        <p:grpSpPr>
          <a:xfrm>
            <a:off x="6473630" y="2313666"/>
            <a:ext cx="1717748" cy="1883813"/>
            <a:chOff x="6473630" y="2313666"/>
            <a:chExt cx="1717748" cy="1883813"/>
          </a:xfrm>
          <a:effectLst>
            <a:outerShdw blurRad="127000" dist="38100" dir="5400000" algn="t" rotWithShape="0">
              <a:prstClr val="black">
                <a:alpha val="80000"/>
              </a:prstClr>
            </a:outerShdw>
          </a:effectLst>
        </p:grpSpPr>
        <p:sp>
          <p:nvSpPr>
            <p:cNvPr id="35" name="Freeform: Shape 34">
              <a:extLst>
                <a:ext uri="{FF2B5EF4-FFF2-40B4-BE49-F238E27FC236}">
                  <a16:creationId xmlns:a16="http://schemas.microsoft.com/office/drawing/2014/main" id="{EC22DA19-6D6C-4DB8-AC7D-85A6A14ABC89}"/>
                </a:ext>
              </a:extLst>
            </p:cNvPr>
            <p:cNvSpPr/>
            <p:nvPr/>
          </p:nvSpPr>
          <p:spPr>
            <a:xfrm rot="268570">
              <a:off x="6473630" y="2313666"/>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36" name="Freeform: Shape 35">
              <a:extLst>
                <a:ext uri="{FF2B5EF4-FFF2-40B4-BE49-F238E27FC236}">
                  <a16:creationId xmlns:a16="http://schemas.microsoft.com/office/drawing/2014/main" id="{1E9B72A0-0562-4748-8E78-D59B34FD4280}"/>
                </a:ext>
              </a:extLst>
            </p:cNvPr>
            <p:cNvSpPr/>
            <p:nvPr/>
          </p:nvSpPr>
          <p:spPr>
            <a:xfrm rot="268570">
              <a:off x="6541640" y="2366733"/>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38" name="Freeform: Shape 37">
              <a:extLst>
                <a:ext uri="{FF2B5EF4-FFF2-40B4-BE49-F238E27FC236}">
                  <a16:creationId xmlns:a16="http://schemas.microsoft.com/office/drawing/2014/main" id="{3652F664-5637-40E8-9385-492DC62BC903}"/>
                </a:ext>
              </a:extLst>
            </p:cNvPr>
            <p:cNvSpPr/>
            <p:nvPr/>
          </p:nvSpPr>
          <p:spPr>
            <a:xfrm rot="268570">
              <a:off x="6559092" y="2382759"/>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40" name="Group 39">
            <a:extLst>
              <a:ext uri="{FF2B5EF4-FFF2-40B4-BE49-F238E27FC236}">
                <a16:creationId xmlns:a16="http://schemas.microsoft.com/office/drawing/2014/main" id="{1E9D248B-0572-465F-BF54-DD5C6D1E2D8F}"/>
              </a:ext>
              <a:ext uri="{C183D7F6-B498-43B3-948B-1728B52AA6E4}">
                <adec:decorative xmlns:adec="http://schemas.microsoft.com/office/drawing/2017/decorative" val="1"/>
              </a:ext>
            </a:extLst>
          </p:cNvPr>
          <p:cNvGrpSpPr/>
          <p:nvPr userDrawn="1"/>
        </p:nvGrpSpPr>
        <p:grpSpPr>
          <a:xfrm>
            <a:off x="8294529" y="2313739"/>
            <a:ext cx="1717748" cy="1883813"/>
            <a:chOff x="8294529" y="2313739"/>
            <a:chExt cx="1717748" cy="1883813"/>
          </a:xfrm>
          <a:effectLst>
            <a:outerShdw blurRad="127000" dist="38100" dir="5400000" algn="t" rotWithShape="0">
              <a:prstClr val="black">
                <a:alpha val="80000"/>
              </a:prstClr>
            </a:outerShdw>
          </a:effectLst>
        </p:grpSpPr>
        <p:sp>
          <p:nvSpPr>
            <p:cNvPr id="42" name="Freeform: Shape 41">
              <a:extLst>
                <a:ext uri="{FF2B5EF4-FFF2-40B4-BE49-F238E27FC236}">
                  <a16:creationId xmlns:a16="http://schemas.microsoft.com/office/drawing/2014/main" id="{EDDF290D-C76E-4EDC-940B-57B306752C9F}"/>
                </a:ext>
              </a:extLst>
            </p:cNvPr>
            <p:cNvSpPr/>
            <p:nvPr/>
          </p:nvSpPr>
          <p:spPr>
            <a:xfrm>
              <a:off x="8294529" y="2313739"/>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44" name="Freeform: Shape 43">
              <a:extLst>
                <a:ext uri="{FF2B5EF4-FFF2-40B4-BE49-F238E27FC236}">
                  <a16:creationId xmlns:a16="http://schemas.microsoft.com/office/drawing/2014/main" id="{275DD61D-120B-4A5D-80E7-723EA9A6B730}"/>
                </a:ext>
              </a:extLst>
            </p:cNvPr>
            <p:cNvSpPr/>
            <p:nvPr/>
          </p:nvSpPr>
          <p:spPr>
            <a:xfrm>
              <a:off x="8355922" y="2366413"/>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46" name="Freeform: Shape 45">
              <a:extLst>
                <a:ext uri="{FF2B5EF4-FFF2-40B4-BE49-F238E27FC236}">
                  <a16:creationId xmlns:a16="http://schemas.microsoft.com/office/drawing/2014/main" id="{B6B58A7A-1C4C-4A58-839B-C08036FD7AF7}"/>
                </a:ext>
              </a:extLst>
            </p:cNvPr>
            <p:cNvSpPr/>
            <p:nvPr/>
          </p:nvSpPr>
          <p:spPr>
            <a:xfrm>
              <a:off x="8372805" y="2382517"/>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48" name="Group 47">
            <a:extLst>
              <a:ext uri="{FF2B5EF4-FFF2-40B4-BE49-F238E27FC236}">
                <a16:creationId xmlns:a16="http://schemas.microsoft.com/office/drawing/2014/main" id="{85DC0631-CAE8-4CA9-A3E0-02E8B912A3BA}"/>
              </a:ext>
              <a:ext uri="{C183D7F6-B498-43B3-948B-1728B52AA6E4}">
                <adec:decorative xmlns:adec="http://schemas.microsoft.com/office/drawing/2017/decorative" val="1"/>
              </a:ext>
            </a:extLst>
          </p:cNvPr>
          <p:cNvGrpSpPr/>
          <p:nvPr userDrawn="1"/>
        </p:nvGrpSpPr>
        <p:grpSpPr>
          <a:xfrm>
            <a:off x="10099099" y="2313665"/>
            <a:ext cx="1717748" cy="1883813"/>
            <a:chOff x="10099099" y="2313665"/>
            <a:chExt cx="1717748" cy="1883813"/>
          </a:xfrm>
          <a:effectLst>
            <a:outerShdw blurRad="127000" dist="38100" dir="5400000" algn="t" rotWithShape="0">
              <a:prstClr val="black">
                <a:alpha val="80000"/>
              </a:prstClr>
            </a:outerShdw>
          </a:effectLst>
        </p:grpSpPr>
        <p:sp>
          <p:nvSpPr>
            <p:cNvPr id="50" name="Freeform: Shape 49">
              <a:extLst>
                <a:ext uri="{FF2B5EF4-FFF2-40B4-BE49-F238E27FC236}">
                  <a16:creationId xmlns:a16="http://schemas.microsoft.com/office/drawing/2014/main" id="{4B672530-341F-4613-8BE3-AA93880AA53F}"/>
                </a:ext>
              </a:extLst>
            </p:cNvPr>
            <p:cNvSpPr/>
            <p:nvPr/>
          </p:nvSpPr>
          <p:spPr>
            <a:xfrm rot="268841">
              <a:off x="10099099" y="2313665"/>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53" name="Freeform: Shape 52">
              <a:extLst>
                <a:ext uri="{FF2B5EF4-FFF2-40B4-BE49-F238E27FC236}">
                  <a16:creationId xmlns:a16="http://schemas.microsoft.com/office/drawing/2014/main" id="{0AA8731E-5491-4546-B52C-414F32628029}"/>
                </a:ext>
              </a:extLst>
            </p:cNvPr>
            <p:cNvSpPr/>
            <p:nvPr/>
          </p:nvSpPr>
          <p:spPr>
            <a:xfrm rot="268841">
              <a:off x="10167115" y="2366732"/>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55" name="Freeform: Shape 54">
              <a:extLst>
                <a:ext uri="{FF2B5EF4-FFF2-40B4-BE49-F238E27FC236}">
                  <a16:creationId xmlns:a16="http://schemas.microsoft.com/office/drawing/2014/main" id="{A6F28AFA-CEA4-45A6-BEA0-A816D3E068AE}"/>
                </a:ext>
              </a:extLst>
            </p:cNvPr>
            <p:cNvSpPr/>
            <p:nvPr/>
          </p:nvSpPr>
          <p:spPr>
            <a:xfrm rot="268841">
              <a:off x="10184568" y="2382758"/>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56" name="Group 55">
            <a:extLst>
              <a:ext uri="{FF2B5EF4-FFF2-40B4-BE49-F238E27FC236}">
                <a16:creationId xmlns:a16="http://schemas.microsoft.com/office/drawing/2014/main" id="{4853D33C-0ADA-4F68-88BC-1A695D12834F}"/>
              </a:ext>
              <a:ext uri="{C183D7F6-B498-43B3-948B-1728B52AA6E4}">
                <adec:decorative xmlns:adec="http://schemas.microsoft.com/office/drawing/2017/decorative" val="1"/>
              </a:ext>
            </a:extLst>
          </p:cNvPr>
          <p:cNvGrpSpPr/>
          <p:nvPr userDrawn="1"/>
        </p:nvGrpSpPr>
        <p:grpSpPr>
          <a:xfrm>
            <a:off x="6471964" y="4285774"/>
            <a:ext cx="1717748" cy="1883813"/>
            <a:chOff x="6471964" y="4285774"/>
            <a:chExt cx="1717748" cy="1883813"/>
          </a:xfrm>
          <a:effectLst>
            <a:outerShdw blurRad="127000" dist="38100" dir="5400000" algn="t" rotWithShape="0">
              <a:prstClr val="black">
                <a:alpha val="80000"/>
              </a:prstClr>
            </a:outerShdw>
          </a:effectLst>
        </p:grpSpPr>
        <p:sp>
          <p:nvSpPr>
            <p:cNvPr id="57" name="Freeform: Shape 56">
              <a:extLst>
                <a:ext uri="{FF2B5EF4-FFF2-40B4-BE49-F238E27FC236}">
                  <a16:creationId xmlns:a16="http://schemas.microsoft.com/office/drawing/2014/main" id="{F8F431A9-839A-4413-A64D-CEED90F0FBDE}"/>
                </a:ext>
              </a:extLst>
            </p:cNvPr>
            <p:cNvSpPr/>
            <p:nvPr/>
          </p:nvSpPr>
          <p:spPr>
            <a:xfrm>
              <a:off x="6471964" y="4285774"/>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58" name="Freeform: Shape 57">
              <a:extLst>
                <a:ext uri="{FF2B5EF4-FFF2-40B4-BE49-F238E27FC236}">
                  <a16:creationId xmlns:a16="http://schemas.microsoft.com/office/drawing/2014/main" id="{2E86C430-3003-40E0-89A9-3C095131B555}"/>
                </a:ext>
              </a:extLst>
            </p:cNvPr>
            <p:cNvSpPr/>
            <p:nvPr/>
          </p:nvSpPr>
          <p:spPr>
            <a:xfrm>
              <a:off x="6533357" y="4338448"/>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59" name="Freeform: Shape 58">
              <a:extLst>
                <a:ext uri="{FF2B5EF4-FFF2-40B4-BE49-F238E27FC236}">
                  <a16:creationId xmlns:a16="http://schemas.microsoft.com/office/drawing/2014/main" id="{1718B05B-43C9-4946-9D8F-7471F2E02ABA}"/>
                </a:ext>
              </a:extLst>
            </p:cNvPr>
            <p:cNvSpPr/>
            <p:nvPr/>
          </p:nvSpPr>
          <p:spPr>
            <a:xfrm>
              <a:off x="6550240" y="4354552"/>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60" name="Group 59">
            <a:extLst>
              <a:ext uri="{FF2B5EF4-FFF2-40B4-BE49-F238E27FC236}">
                <a16:creationId xmlns:a16="http://schemas.microsoft.com/office/drawing/2014/main" id="{BF4EC5E6-B4B4-4B03-A88B-24323DBB8D74}"/>
              </a:ext>
              <a:ext uri="{C183D7F6-B498-43B3-948B-1728B52AA6E4}">
                <adec:decorative xmlns:adec="http://schemas.microsoft.com/office/drawing/2017/decorative" val="1"/>
              </a:ext>
            </a:extLst>
          </p:cNvPr>
          <p:cNvGrpSpPr/>
          <p:nvPr userDrawn="1"/>
        </p:nvGrpSpPr>
        <p:grpSpPr>
          <a:xfrm>
            <a:off x="8296060" y="4285702"/>
            <a:ext cx="1717748" cy="1883813"/>
            <a:chOff x="8296060" y="4285702"/>
            <a:chExt cx="1717748" cy="1883813"/>
          </a:xfrm>
          <a:effectLst>
            <a:outerShdw blurRad="127000" dist="38100" dir="5400000" algn="t" rotWithShape="0">
              <a:prstClr val="black">
                <a:alpha val="80000"/>
              </a:prstClr>
            </a:outerShdw>
          </a:effectLst>
        </p:grpSpPr>
        <p:sp>
          <p:nvSpPr>
            <p:cNvPr id="61" name="Freeform: Shape 60">
              <a:extLst>
                <a:ext uri="{FF2B5EF4-FFF2-40B4-BE49-F238E27FC236}">
                  <a16:creationId xmlns:a16="http://schemas.microsoft.com/office/drawing/2014/main" id="{6EA43151-07FF-464F-A1C9-9FF1DFA9202E}"/>
                </a:ext>
              </a:extLst>
            </p:cNvPr>
            <p:cNvSpPr/>
            <p:nvPr/>
          </p:nvSpPr>
          <p:spPr>
            <a:xfrm rot="246851">
              <a:off x="8296060" y="4285702"/>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62" name="Freeform: Shape 61">
              <a:extLst>
                <a:ext uri="{FF2B5EF4-FFF2-40B4-BE49-F238E27FC236}">
                  <a16:creationId xmlns:a16="http://schemas.microsoft.com/office/drawing/2014/main" id="{A792449C-1F2E-4432-9381-BBCD9C6A7638}"/>
                </a:ext>
              </a:extLst>
            </p:cNvPr>
            <p:cNvSpPr/>
            <p:nvPr/>
          </p:nvSpPr>
          <p:spPr>
            <a:xfrm rot="246851">
              <a:off x="8363536" y="4338718"/>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63" name="Freeform: Shape 62">
              <a:extLst>
                <a:ext uri="{FF2B5EF4-FFF2-40B4-BE49-F238E27FC236}">
                  <a16:creationId xmlns:a16="http://schemas.microsoft.com/office/drawing/2014/main" id="{23291A39-1E78-433A-9AD9-4F8543971C5D}"/>
                </a:ext>
              </a:extLst>
            </p:cNvPr>
            <p:cNvSpPr/>
            <p:nvPr/>
          </p:nvSpPr>
          <p:spPr>
            <a:xfrm rot="246851">
              <a:off x="8380943" y="4354749"/>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64" name="Group 63">
            <a:extLst>
              <a:ext uri="{FF2B5EF4-FFF2-40B4-BE49-F238E27FC236}">
                <a16:creationId xmlns:a16="http://schemas.microsoft.com/office/drawing/2014/main" id="{AAB69313-8F5D-4872-A908-9EBDB6C0291F}"/>
              </a:ext>
              <a:ext uri="{C183D7F6-B498-43B3-948B-1728B52AA6E4}">
                <adec:decorative xmlns:adec="http://schemas.microsoft.com/office/drawing/2017/decorative" val="1"/>
              </a:ext>
            </a:extLst>
          </p:cNvPr>
          <p:cNvGrpSpPr/>
          <p:nvPr userDrawn="1"/>
        </p:nvGrpSpPr>
        <p:grpSpPr>
          <a:xfrm>
            <a:off x="10097431" y="4285773"/>
            <a:ext cx="1717748" cy="1883813"/>
            <a:chOff x="10097431" y="4285773"/>
            <a:chExt cx="1717748" cy="1883813"/>
          </a:xfrm>
          <a:effectLst>
            <a:outerShdw blurRad="127000" dist="38100" dir="5400000" algn="t" rotWithShape="0">
              <a:prstClr val="black">
                <a:alpha val="80000"/>
              </a:prstClr>
            </a:outerShdw>
          </a:effectLst>
        </p:grpSpPr>
        <p:sp>
          <p:nvSpPr>
            <p:cNvPr id="65" name="Freeform: Shape 64">
              <a:extLst>
                <a:ext uri="{FF2B5EF4-FFF2-40B4-BE49-F238E27FC236}">
                  <a16:creationId xmlns:a16="http://schemas.microsoft.com/office/drawing/2014/main" id="{5CA7FF7F-B493-4F7B-A36C-A69EB6EE5F1E}"/>
                </a:ext>
              </a:extLst>
            </p:cNvPr>
            <p:cNvSpPr/>
            <p:nvPr/>
          </p:nvSpPr>
          <p:spPr>
            <a:xfrm>
              <a:off x="10097431" y="4285773"/>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66" name="Freeform: Shape 65">
              <a:extLst>
                <a:ext uri="{FF2B5EF4-FFF2-40B4-BE49-F238E27FC236}">
                  <a16:creationId xmlns:a16="http://schemas.microsoft.com/office/drawing/2014/main" id="{B5CF28CD-5666-4E10-91F8-4CEF8B6328C5}"/>
                </a:ext>
              </a:extLst>
            </p:cNvPr>
            <p:cNvSpPr/>
            <p:nvPr/>
          </p:nvSpPr>
          <p:spPr>
            <a:xfrm>
              <a:off x="10158824" y="4338447"/>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67" name="Freeform: Shape 66">
              <a:extLst>
                <a:ext uri="{FF2B5EF4-FFF2-40B4-BE49-F238E27FC236}">
                  <a16:creationId xmlns:a16="http://schemas.microsoft.com/office/drawing/2014/main" id="{147F2537-889F-4E14-8414-9BF05A63A423}"/>
                </a:ext>
              </a:extLst>
            </p:cNvPr>
            <p:cNvSpPr/>
            <p:nvPr/>
          </p:nvSpPr>
          <p:spPr>
            <a:xfrm>
              <a:off x="10175707" y="4354551"/>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sp>
        <p:nvSpPr>
          <p:cNvPr id="52" name="Isosceles Triangle 51">
            <a:extLst>
              <a:ext uri="{FF2B5EF4-FFF2-40B4-BE49-F238E27FC236}">
                <a16:creationId xmlns:a16="http://schemas.microsoft.com/office/drawing/2014/main" id="{9518FCCF-B3FF-4646-8878-4BA6C82FB434}"/>
              </a:ext>
            </a:extLst>
          </p:cNvPr>
          <p:cNvSpPr/>
          <p:nvPr userDrawn="1"/>
        </p:nvSpPr>
        <p:spPr>
          <a:xfrm>
            <a:off x="9851923" y="5889523"/>
            <a:ext cx="2340077" cy="968477"/>
          </a:xfrm>
          <a:prstGeom prst="triangle">
            <a:avLst>
              <a:gd name="adj" fmla="val 100000"/>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noProof="0"/>
          </a:p>
        </p:txBody>
      </p:sp>
      <p:sp>
        <p:nvSpPr>
          <p:cNvPr id="54" name="Rectangle 16">
            <a:extLst>
              <a:ext uri="{FF2B5EF4-FFF2-40B4-BE49-F238E27FC236}">
                <a16:creationId xmlns:a16="http://schemas.microsoft.com/office/drawing/2014/main" id="{CAE3C33A-3F03-490A-962F-D856E324274C}"/>
              </a:ext>
            </a:extLst>
          </p:cNvPr>
          <p:cNvSpPr>
            <a:spLocks noChangeAspect="1"/>
          </p:cNvSpPr>
          <p:nvPr userDrawn="1"/>
        </p:nvSpPr>
        <p:spPr>
          <a:xfrm rot="2767505">
            <a:off x="11354411" y="6265230"/>
            <a:ext cx="525780" cy="55361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380263 h 2209063"/>
              <a:gd name="connsiteX1" fmla="*/ 1717025 w 1828800"/>
              <a:gd name="connsiteY1" fmla="*/ 0 h 2209063"/>
              <a:gd name="connsiteX2" fmla="*/ 1828800 w 1828800"/>
              <a:gd name="connsiteY2" fmla="*/ 2209063 h 2209063"/>
              <a:gd name="connsiteX3" fmla="*/ 0 w 1828800"/>
              <a:gd name="connsiteY3" fmla="*/ 2209063 h 2209063"/>
              <a:gd name="connsiteX4" fmla="*/ 0 w 1828800"/>
              <a:gd name="connsiteY4" fmla="*/ 380263 h 2209063"/>
              <a:gd name="connsiteX0" fmla="*/ 924908 w 1828800"/>
              <a:gd name="connsiteY0" fmla="*/ 382959 h 2209063"/>
              <a:gd name="connsiteX1" fmla="*/ 1717025 w 1828800"/>
              <a:gd name="connsiteY1" fmla="*/ 0 h 2209063"/>
              <a:gd name="connsiteX2" fmla="*/ 1828800 w 1828800"/>
              <a:gd name="connsiteY2" fmla="*/ 2209063 h 2209063"/>
              <a:gd name="connsiteX3" fmla="*/ 0 w 1828800"/>
              <a:gd name="connsiteY3" fmla="*/ 2209063 h 2209063"/>
              <a:gd name="connsiteX4" fmla="*/ 924908 w 1828800"/>
              <a:gd name="connsiteY4" fmla="*/ 382959 h 2209063"/>
              <a:gd name="connsiteX0" fmla="*/ 998503 w 1828800"/>
              <a:gd name="connsiteY0" fmla="*/ 235483 h 2209063"/>
              <a:gd name="connsiteX1" fmla="*/ 1717025 w 1828800"/>
              <a:gd name="connsiteY1" fmla="*/ 0 h 2209063"/>
              <a:gd name="connsiteX2" fmla="*/ 1828800 w 1828800"/>
              <a:gd name="connsiteY2" fmla="*/ 2209063 h 2209063"/>
              <a:gd name="connsiteX3" fmla="*/ 0 w 1828800"/>
              <a:gd name="connsiteY3" fmla="*/ 2209063 h 2209063"/>
              <a:gd name="connsiteX4" fmla="*/ 998503 w 1828800"/>
              <a:gd name="connsiteY4" fmla="*/ 235483 h 2209063"/>
              <a:gd name="connsiteX0" fmla="*/ 998503 w 1828800"/>
              <a:gd name="connsiteY0" fmla="*/ 248293 h 2221873"/>
              <a:gd name="connsiteX1" fmla="*/ 1661143 w 1828800"/>
              <a:gd name="connsiteY1" fmla="*/ 0 h 2221873"/>
              <a:gd name="connsiteX2" fmla="*/ 1828800 w 1828800"/>
              <a:gd name="connsiteY2" fmla="*/ 2221873 h 2221873"/>
              <a:gd name="connsiteX3" fmla="*/ 0 w 1828800"/>
              <a:gd name="connsiteY3" fmla="*/ 2221873 h 2221873"/>
              <a:gd name="connsiteX4" fmla="*/ 998503 w 1828800"/>
              <a:gd name="connsiteY4" fmla="*/ 248293 h 2221873"/>
              <a:gd name="connsiteX0" fmla="*/ 998503 w 1661143"/>
              <a:gd name="connsiteY0" fmla="*/ 248293 h 2221873"/>
              <a:gd name="connsiteX1" fmla="*/ 1661143 w 1661143"/>
              <a:gd name="connsiteY1" fmla="*/ 0 h 2221873"/>
              <a:gd name="connsiteX2" fmla="*/ 1415773 w 1661143"/>
              <a:gd name="connsiteY2" fmla="*/ 665380 h 2221873"/>
              <a:gd name="connsiteX3" fmla="*/ 0 w 1661143"/>
              <a:gd name="connsiteY3" fmla="*/ 2221873 h 2221873"/>
              <a:gd name="connsiteX4" fmla="*/ 998503 w 1661143"/>
              <a:gd name="connsiteY4" fmla="*/ 248293 h 2221873"/>
              <a:gd name="connsiteX0" fmla="*/ 258178 w 920818"/>
              <a:gd name="connsiteY0" fmla="*/ 248293 h 969558"/>
              <a:gd name="connsiteX1" fmla="*/ 920818 w 920818"/>
              <a:gd name="connsiteY1" fmla="*/ 0 h 969558"/>
              <a:gd name="connsiteX2" fmla="*/ 675448 w 920818"/>
              <a:gd name="connsiteY2" fmla="*/ 665380 h 969558"/>
              <a:gd name="connsiteX3" fmla="*/ 0 w 920818"/>
              <a:gd name="connsiteY3" fmla="*/ 969558 h 969558"/>
              <a:gd name="connsiteX4" fmla="*/ 258178 w 920818"/>
              <a:gd name="connsiteY4" fmla="*/ 248293 h 96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818" h="969558">
                <a:moveTo>
                  <a:pt x="258178" y="248293"/>
                </a:moveTo>
                <a:lnTo>
                  <a:pt x="920818" y="0"/>
                </a:lnTo>
                <a:lnTo>
                  <a:pt x="675448" y="665380"/>
                </a:lnTo>
                <a:lnTo>
                  <a:pt x="0" y="969558"/>
                </a:lnTo>
                <a:lnTo>
                  <a:pt x="258178" y="248293"/>
                </a:lnTo>
                <a:close/>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Footer Placeholder 2">
            <a:extLst>
              <a:ext uri="{FF2B5EF4-FFF2-40B4-BE49-F238E27FC236}">
                <a16:creationId xmlns:a16="http://schemas.microsoft.com/office/drawing/2014/main" id="{AE28A2B9-7017-452B-A058-D32135D1CD1F}"/>
              </a:ext>
            </a:extLst>
          </p:cNvPr>
          <p:cNvSpPr>
            <a:spLocks noGrp="1"/>
          </p:cNvSpPr>
          <p:nvPr>
            <p:ph type="ftr" sz="quarter" idx="10"/>
          </p:nvPr>
        </p:nvSpPr>
        <p:spPr/>
        <p:txBody>
          <a:bodyPr/>
          <a:lstStyle/>
          <a:p>
            <a:endParaRPr lang="en-US" noProof="0"/>
          </a:p>
        </p:txBody>
      </p:sp>
      <p:sp>
        <p:nvSpPr>
          <p:cNvPr id="51" name="Title 1">
            <a:extLst>
              <a:ext uri="{FF2B5EF4-FFF2-40B4-BE49-F238E27FC236}">
                <a16:creationId xmlns:a16="http://schemas.microsoft.com/office/drawing/2014/main" id="{A5F37587-AEA1-4CB9-8A17-DFDFDEA1F81A}"/>
              </a:ext>
            </a:extLst>
          </p:cNvPr>
          <p:cNvSpPr>
            <a:spLocks noGrp="1"/>
          </p:cNvSpPr>
          <p:nvPr>
            <p:ph type="title"/>
          </p:nvPr>
        </p:nvSpPr>
        <p:spPr>
          <a:xfrm>
            <a:off x="483541" y="136523"/>
            <a:ext cx="6056336" cy="801778"/>
          </a:xfrm>
        </p:spPr>
        <p:txBody>
          <a:bodyPr>
            <a:noAutofit/>
          </a:bodyPr>
          <a:lstStyle>
            <a:lvl1pPr>
              <a:defRPr sz="4000"/>
            </a:lvl1pPr>
          </a:lstStyle>
          <a:p>
            <a:r>
              <a:rPr lang="en-US" noProof="0"/>
              <a:t>Click to edit Master title style</a:t>
            </a:r>
          </a:p>
        </p:txBody>
      </p:sp>
      <p:sp>
        <p:nvSpPr>
          <p:cNvPr id="27" name="Slide Number Placeholder 5">
            <a:extLst>
              <a:ext uri="{FF2B5EF4-FFF2-40B4-BE49-F238E27FC236}">
                <a16:creationId xmlns:a16="http://schemas.microsoft.com/office/drawing/2014/main" id="{9F52A7F4-ADA0-4C2C-972A-D5FBB5A2E0CE}"/>
              </a:ext>
            </a:extLst>
          </p:cNvPr>
          <p:cNvSpPr>
            <a:spLocks noGrp="1"/>
          </p:cNvSpPr>
          <p:nvPr>
            <p:ph type="sldNum" sz="quarter" idx="4"/>
          </p:nvPr>
        </p:nvSpPr>
        <p:spPr>
          <a:xfrm>
            <a:off x="9125267" y="6346518"/>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3D3C4EEC-F499-4A7F-B67B-5709763315B6}" type="slidenum">
              <a:rPr lang="en-US" noProof="0" smtClean="0"/>
              <a:pPr/>
              <a:t>‹#›</a:t>
            </a:fld>
            <a:endParaRPr lang="en-US" noProof="0"/>
          </a:p>
        </p:txBody>
      </p:sp>
      <p:sp>
        <p:nvSpPr>
          <p:cNvPr id="7" name="Picture Placeholder 2">
            <a:extLst>
              <a:ext uri="{FF2B5EF4-FFF2-40B4-BE49-F238E27FC236}">
                <a16:creationId xmlns:a16="http://schemas.microsoft.com/office/drawing/2014/main" id="{1D7693D9-048E-4F41-A62C-B00B95C0C4E9}"/>
              </a:ext>
            </a:extLst>
          </p:cNvPr>
          <p:cNvSpPr>
            <a:spLocks noGrp="1"/>
          </p:cNvSpPr>
          <p:nvPr>
            <p:ph type="pic" idx="19" hasCustomPrompt="1"/>
          </p:nvPr>
        </p:nvSpPr>
        <p:spPr>
          <a:xfrm rot="21384327">
            <a:off x="6593053" y="457911"/>
            <a:ext cx="1484451" cy="1469334"/>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9" name="Picture Placeholder 2">
            <a:extLst>
              <a:ext uri="{FF2B5EF4-FFF2-40B4-BE49-F238E27FC236}">
                <a16:creationId xmlns:a16="http://schemas.microsoft.com/office/drawing/2014/main" id="{7F9F5296-18C9-4D70-A974-67235B34F2DE}"/>
              </a:ext>
            </a:extLst>
          </p:cNvPr>
          <p:cNvSpPr>
            <a:spLocks noGrp="1"/>
          </p:cNvSpPr>
          <p:nvPr>
            <p:ph type="pic" idx="20" hasCustomPrompt="1"/>
          </p:nvPr>
        </p:nvSpPr>
        <p:spPr>
          <a:xfrm rot="8771">
            <a:off x="8415618" y="457911"/>
            <a:ext cx="1484451" cy="1469334"/>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11" name="Picture Placeholder 2">
            <a:extLst>
              <a:ext uri="{FF2B5EF4-FFF2-40B4-BE49-F238E27FC236}">
                <a16:creationId xmlns:a16="http://schemas.microsoft.com/office/drawing/2014/main" id="{DBFD1A01-9B7B-461F-8B81-2EA1C991D7A9}"/>
              </a:ext>
            </a:extLst>
          </p:cNvPr>
          <p:cNvSpPr>
            <a:spLocks noGrp="1"/>
          </p:cNvSpPr>
          <p:nvPr>
            <p:ph type="pic" idx="21" hasCustomPrompt="1"/>
          </p:nvPr>
        </p:nvSpPr>
        <p:spPr>
          <a:xfrm rot="255153">
            <a:off x="10218520" y="457910"/>
            <a:ext cx="1484451" cy="1469334"/>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37" name="Picture Placeholder 2">
            <a:extLst>
              <a:ext uri="{FF2B5EF4-FFF2-40B4-BE49-F238E27FC236}">
                <a16:creationId xmlns:a16="http://schemas.microsoft.com/office/drawing/2014/main" id="{99906271-3110-4C73-B55F-9F482C18A873}"/>
              </a:ext>
            </a:extLst>
          </p:cNvPr>
          <p:cNvSpPr>
            <a:spLocks noGrp="1"/>
          </p:cNvSpPr>
          <p:nvPr>
            <p:ph type="pic" idx="22" hasCustomPrompt="1"/>
          </p:nvPr>
        </p:nvSpPr>
        <p:spPr>
          <a:xfrm rot="277341">
            <a:off x="6596669" y="2429947"/>
            <a:ext cx="1484451" cy="1469334"/>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39" name="Picture Placeholder 2">
            <a:extLst>
              <a:ext uri="{FF2B5EF4-FFF2-40B4-BE49-F238E27FC236}">
                <a16:creationId xmlns:a16="http://schemas.microsoft.com/office/drawing/2014/main" id="{869F5370-389D-456F-9DD6-77E213243A20}"/>
              </a:ext>
            </a:extLst>
          </p:cNvPr>
          <p:cNvSpPr>
            <a:spLocks noGrp="1"/>
          </p:cNvSpPr>
          <p:nvPr>
            <p:ph type="pic" idx="23" hasCustomPrompt="1"/>
          </p:nvPr>
        </p:nvSpPr>
        <p:spPr>
          <a:xfrm rot="8771">
            <a:off x="8419234" y="2429947"/>
            <a:ext cx="1484451" cy="1469334"/>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41" name="Picture Placeholder 2">
            <a:extLst>
              <a:ext uri="{FF2B5EF4-FFF2-40B4-BE49-F238E27FC236}">
                <a16:creationId xmlns:a16="http://schemas.microsoft.com/office/drawing/2014/main" id="{9D6C4CA3-21C3-4064-8706-09B42BDA6AD1}"/>
              </a:ext>
            </a:extLst>
          </p:cNvPr>
          <p:cNvSpPr>
            <a:spLocks noGrp="1"/>
          </p:cNvSpPr>
          <p:nvPr>
            <p:ph type="pic" idx="24" hasCustomPrompt="1"/>
          </p:nvPr>
        </p:nvSpPr>
        <p:spPr>
          <a:xfrm rot="277612">
            <a:off x="10222136" y="2429946"/>
            <a:ext cx="1484451" cy="1469334"/>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43" name="Picture Placeholder 2">
            <a:extLst>
              <a:ext uri="{FF2B5EF4-FFF2-40B4-BE49-F238E27FC236}">
                <a16:creationId xmlns:a16="http://schemas.microsoft.com/office/drawing/2014/main" id="{0E8C737F-2D55-45E1-8CDC-E4555C3D1242}"/>
              </a:ext>
            </a:extLst>
          </p:cNvPr>
          <p:cNvSpPr>
            <a:spLocks noGrp="1"/>
          </p:cNvSpPr>
          <p:nvPr>
            <p:ph type="pic" idx="25" hasCustomPrompt="1"/>
          </p:nvPr>
        </p:nvSpPr>
        <p:spPr>
          <a:xfrm rot="8771">
            <a:off x="6596669" y="4401982"/>
            <a:ext cx="1484451" cy="1469334"/>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45" name="Picture Placeholder 2">
            <a:extLst>
              <a:ext uri="{FF2B5EF4-FFF2-40B4-BE49-F238E27FC236}">
                <a16:creationId xmlns:a16="http://schemas.microsoft.com/office/drawing/2014/main" id="{A840EE6F-465D-455C-B7E6-DCB06AEA6B5E}"/>
              </a:ext>
            </a:extLst>
          </p:cNvPr>
          <p:cNvSpPr>
            <a:spLocks noGrp="1"/>
          </p:cNvSpPr>
          <p:nvPr>
            <p:ph type="pic" idx="26" hasCustomPrompt="1"/>
          </p:nvPr>
        </p:nvSpPr>
        <p:spPr>
          <a:xfrm rot="255622">
            <a:off x="8419234" y="4401982"/>
            <a:ext cx="1484451" cy="1469334"/>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47" name="Picture Placeholder 2">
            <a:extLst>
              <a:ext uri="{FF2B5EF4-FFF2-40B4-BE49-F238E27FC236}">
                <a16:creationId xmlns:a16="http://schemas.microsoft.com/office/drawing/2014/main" id="{5D6F8EC3-A34A-478B-B0EE-175F17B41A78}"/>
              </a:ext>
            </a:extLst>
          </p:cNvPr>
          <p:cNvSpPr>
            <a:spLocks noGrp="1"/>
          </p:cNvSpPr>
          <p:nvPr>
            <p:ph type="pic" idx="27" hasCustomPrompt="1"/>
          </p:nvPr>
        </p:nvSpPr>
        <p:spPr>
          <a:xfrm rot="8771">
            <a:off x="10222136" y="4401981"/>
            <a:ext cx="1484451" cy="1469334"/>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49" name="Picture Placeholder 2">
            <a:extLst>
              <a:ext uri="{FF2B5EF4-FFF2-40B4-BE49-F238E27FC236}">
                <a16:creationId xmlns:a16="http://schemas.microsoft.com/office/drawing/2014/main" id="{DA30D4F0-45E9-48B8-BEBA-F611E7FC254F}"/>
              </a:ext>
            </a:extLst>
          </p:cNvPr>
          <p:cNvSpPr>
            <a:spLocks noGrp="1"/>
          </p:cNvSpPr>
          <p:nvPr>
            <p:ph type="pic" idx="15" hasCustomPrompt="1"/>
          </p:nvPr>
        </p:nvSpPr>
        <p:spPr>
          <a:xfrm rot="21362724">
            <a:off x="1283444" y="1339706"/>
            <a:ext cx="4014715" cy="4040531"/>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8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Tree>
    <p:extLst>
      <p:ext uri="{BB962C8B-B14F-4D97-AF65-F5344CB8AC3E}">
        <p14:creationId xmlns:p14="http://schemas.microsoft.com/office/powerpoint/2010/main" val="2386008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384F-9E09-4875-8E42-B1087A4170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38EF8F-5398-4E78-BFDA-D3F066DDAD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68F045-0BC4-4595-8F50-83ED2B794581}"/>
              </a:ext>
            </a:extLst>
          </p:cNvPr>
          <p:cNvSpPr>
            <a:spLocks noGrp="1"/>
          </p:cNvSpPr>
          <p:nvPr>
            <p:ph type="dt" sz="half" idx="10"/>
          </p:nvPr>
        </p:nvSpPr>
        <p:spPr/>
        <p:txBody>
          <a:bodyPr/>
          <a:lstStyle/>
          <a:p>
            <a:fld id="{1935AD4F-87F3-4498-ACF5-A2B4D56F32C8}" type="datetimeFigureOut">
              <a:rPr lang="en-US" smtClean="0"/>
              <a:t>11/19/2020</a:t>
            </a:fld>
            <a:endParaRPr lang="en-US"/>
          </a:p>
        </p:txBody>
      </p:sp>
      <p:sp>
        <p:nvSpPr>
          <p:cNvPr id="5" name="Footer Placeholder 4">
            <a:extLst>
              <a:ext uri="{FF2B5EF4-FFF2-40B4-BE49-F238E27FC236}">
                <a16:creationId xmlns:a16="http://schemas.microsoft.com/office/drawing/2014/main" id="{F89D98D9-933C-45DF-913D-EDF42549D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9D25F-EBFE-45E5-AD8B-658E94447B9E}"/>
              </a:ext>
            </a:extLst>
          </p:cNvPr>
          <p:cNvSpPr>
            <a:spLocks noGrp="1"/>
          </p:cNvSpPr>
          <p:nvPr>
            <p:ph type="sldNum" sz="quarter" idx="12"/>
          </p:nvPr>
        </p:nvSpPr>
        <p:spPr/>
        <p:txBody>
          <a:bodyPr/>
          <a:lstStyle/>
          <a:p>
            <a:fld id="{A8831773-37AF-44AD-9F01-6ED72DE205A4}" type="slidenum">
              <a:rPr lang="en-US" smtClean="0"/>
              <a:t>‹#›</a:t>
            </a:fld>
            <a:endParaRPr lang="en-US"/>
          </a:p>
        </p:txBody>
      </p:sp>
    </p:spTree>
    <p:extLst>
      <p:ext uri="{BB962C8B-B14F-4D97-AF65-F5344CB8AC3E}">
        <p14:creationId xmlns:p14="http://schemas.microsoft.com/office/powerpoint/2010/main" val="24380569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328477C-2AF5-45C0-B389-EA0A30D19674}"/>
              </a:ext>
              <a:ext uri="{C183D7F6-B498-43B3-948B-1728B52AA6E4}">
                <adec:decorative xmlns:adec="http://schemas.microsoft.com/office/drawing/2017/decorative" val="1"/>
              </a:ext>
            </a:extLst>
          </p:cNvPr>
          <p:cNvGrpSpPr/>
          <p:nvPr userDrawn="1"/>
        </p:nvGrpSpPr>
        <p:grpSpPr>
          <a:xfrm>
            <a:off x="1070223" y="1179247"/>
            <a:ext cx="4509089" cy="4945012"/>
            <a:chOff x="1070223" y="1179247"/>
            <a:chExt cx="4509089" cy="4945012"/>
          </a:xfrm>
          <a:effectLst>
            <a:outerShdw blurRad="127000" dist="38100" dir="5400000" algn="t" rotWithShape="0">
              <a:prstClr val="black">
                <a:alpha val="80000"/>
              </a:prstClr>
            </a:outerShdw>
          </a:effectLst>
        </p:grpSpPr>
        <p:sp>
          <p:nvSpPr>
            <p:cNvPr id="14" name="Freeform: Shape 13">
              <a:extLst>
                <a:ext uri="{FF2B5EF4-FFF2-40B4-BE49-F238E27FC236}">
                  <a16:creationId xmlns:a16="http://schemas.microsoft.com/office/drawing/2014/main" id="{3CBB2796-31AC-4651-A476-97E66FBBAE10}"/>
                </a:ext>
              </a:extLst>
            </p:cNvPr>
            <p:cNvSpPr/>
            <p:nvPr/>
          </p:nvSpPr>
          <p:spPr>
            <a:xfrm rot="20901806">
              <a:off x="1070223" y="1179247"/>
              <a:ext cx="4509089" cy="4945012"/>
            </a:xfrm>
            <a:custGeom>
              <a:avLst/>
              <a:gdLst>
                <a:gd name="connsiteX0" fmla="*/ 10217 w 4509089"/>
                <a:gd name="connsiteY0" fmla="*/ 10217 h 4945012"/>
                <a:gd name="connsiteX1" fmla="*/ 4508136 w 4509089"/>
                <a:gd name="connsiteY1" fmla="*/ 10217 h 4945012"/>
                <a:gd name="connsiteX2" fmla="*/ 4508136 w 4509089"/>
                <a:gd name="connsiteY2" fmla="*/ 4944059 h 4945012"/>
                <a:gd name="connsiteX3" fmla="*/ 10217 w 4509089"/>
                <a:gd name="connsiteY3" fmla="*/ 4944059 h 4945012"/>
              </a:gdLst>
              <a:ahLst/>
              <a:cxnLst>
                <a:cxn ang="0">
                  <a:pos x="connsiteX0" y="connsiteY0"/>
                </a:cxn>
                <a:cxn ang="0">
                  <a:pos x="connsiteX1" y="connsiteY1"/>
                </a:cxn>
                <a:cxn ang="0">
                  <a:pos x="connsiteX2" y="connsiteY2"/>
                </a:cxn>
                <a:cxn ang="0">
                  <a:pos x="connsiteX3" y="connsiteY3"/>
                </a:cxn>
              </a:cxnLst>
              <a:rect l="l" t="t" r="r" b="b"/>
              <a:pathLst>
                <a:path w="4509089" h="4945012">
                  <a:moveTo>
                    <a:pt x="10217" y="10217"/>
                  </a:moveTo>
                  <a:lnTo>
                    <a:pt x="4508136" y="10217"/>
                  </a:lnTo>
                  <a:lnTo>
                    <a:pt x="4508136" y="4944059"/>
                  </a:lnTo>
                  <a:lnTo>
                    <a:pt x="10217" y="4944059"/>
                  </a:lnTo>
                  <a:close/>
                </a:path>
              </a:pathLst>
            </a:custGeom>
            <a:solidFill>
              <a:srgbClr val="F2F2F2"/>
            </a:solidFill>
            <a:ln w="9525" cap="flat">
              <a:noFill/>
              <a:prstDash val="solid"/>
              <a:miter/>
            </a:ln>
          </p:spPr>
          <p:txBody>
            <a:bodyPr rtlCol="0" anchor="ctr"/>
            <a:lstStyle/>
            <a:p>
              <a:endParaRPr lang="en-US" noProof="0"/>
            </a:p>
          </p:txBody>
        </p:sp>
        <p:sp>
          <p:nvSpPr>
            <p:cNvPr id="15" name="Freeform: Shape 14">
              <a:extLst>
                <a:ext uri="{FF2B5EF4-FFF2-40B4-BE49-F238E27FC236}">
                  <a16:creationId xmlns:a16="http://schemas.microsoft.com/office/drawing/2014/main" id="{47B245A7-0E19-4301-A075-29542E48AEA5}"/>
                </a:ext>
              </a:extLst>
            </p:cNvPr>
            <p:cNvSpPr/>
            <p:nvPr/>
          </p:nvSpPr>
          <p:spPr>
            <a:xfrm rot="20901806">
              <a:off x="1186362" y="1321188"/>
              <a:ext cx="4195769" cy="4223013"/>
            </a:xfrm>
            <a:custGeom>
              <a:avLst/>
              <a:gdLst>
                <a:gd name="connsiteX0" fmla="*/ 10217 w 4195768"/>
                <a:gd name="connsiteY0" fmla="*/ 10217 h 4223013"/>
                <a:gd name="connsiteX1" fmla="*/ 4185688 w 4195768"/>
                <a:gd name="connsiteY1" fmla="*/ 10217 h 4223013"/>
                <a:gd name="connsiteX2" fmla="*/ 4185688 w 4195768"/>
                <a:gd name="connsiteY2" fmla="*/ 4214432 h 4223013"/>
                <a:gd name="connsiteX3" fmla="*/ 10217 w 4195768"/>
                <a:gd name="connsiteY3" fmla="*/ 4214432 h 4223013"/>
              </a:gdLst>
              <a:ahLst/>
              <a:cxnLst>
                <a:cxn ang="0">
                  <a:pos x="connsiteX0" y="connsiteY0"/>
                </a:cxn>
                <a:cxn ang="0">
                  <a:pos x="connsiteX1" y="connsiteY1"/>
                </a:cxn>
                <a:cxn ang="0">
                  <a:pos x="connsiteX2" y="connsiteY2"/>
                </a:cxn>
                <a:cxn ang="0">
                  <a:pos x="connsiteX3" y="connsiteY3"/>
                </a:cxn>
              </a:cxnLst>
              <a:rect l="l" t="t" r="r" b="b"/>
              <a:pathLst>
                <a:path w="4195768" h="4223013">
                  <a:moveTo>
                    <a:pt x="10217" y="10217"/>
                  </a:moveTo>
                  <a:lnTo>
                    <a:pt x="4185688" y="10217"/>
                  </a:lnTo>
                  <a:lnTo>
                    <a:pt x="4185688" y="4214432"/>
                  </a:lnTo>
                  <a:lnTo>
                    <a:pt x="10217" y="4214432"/>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16" name="Freeform: Shape 15">
              <a:extLst>
                <a:ext uri="{FF2B5EF4-FFF2-40B4-BE49-F238E27FC236}">
                  <a16:creationId xmlns:a16="http://schemas.microsoft.com/office/drawing/2014/main" id="{359E709D-4B44-40D4-A6C8-BB38ADAABF35}"/>
                </a:ext>
              </a:extLst>
            </p:cNvPr>
            <p:cNvSpPr/>
            <p:nvPr/>
          </p:nvSpPr>
          <p:spPr>
            <a:xfrm rot="20901806">
              <a:off x="1226910" y="1364531"/>
              <a:ext cx="4100410" cy="4100410"/>
            </a:xfrm>
            <a:custGeom>
              <a:avLst/>
              <a:gdLst>
                <a:gd name="connsiteX0" fmla="*/ 7994 w 4100410"/>
                <a:gd name="connsiteY0" fmla="*/ 7994 h 4100409"/>
                <a:gd name="connsiteX1" fmla="*/ 4099413 w 4100410"/>
                <a:gd name="connsiteY1" fmla="*/ 7994 h 4100409"/>
                <a:gd name="connsiteX2" fmla="*/ 4099413 w 4100410"/>
                <a:gd name="connsiteY2" fmla="*/ 4099413 h 4100409"/>
                <a:gd name="connsiteX3" fmla="*/ 7994 w 4100410"/>
                <a:gd name="connsiteY3" fmla="*/ 4099413 h 4100409"/>
              </a:gdLst>
              <a:ahLst/>
              <a:cxnLst>
                <a:cxn ang="0">
                  <a:pos x="connsiteX0" y="connsiteY0"/>
                </a:cxn>
                <a:cxn ang="0">
                  <a:pos x="connsiteX1" y="connsiteY1"/>
                </a:cxn>
                <a:cxn ang="0">
                  <a:pos x="connsiteX2" y="connsiteY2"/>
                </a:cxn>
                <a:cxn ang="0">
                  <a:pos x="connsiteX3" y="connsiteY3"/>
                </a:cxn>
              </a:cxnLst>
              <a:rect l="l" t="t" r="r" b="b"/>
              <a:pathLst>
                <a:path w="4100410" h="4100409">
                  <a:moveTo>
                    <a:pt x="7994" y="7994"/>
                  </a:moveTo>
                  <a:lnTo>
                    <a:pt x="4099413" y="7994"/>
                  </a:lnTo>
                  <a:lnTo>
                    <a:pt x="4099413" y="4099413"/>
                  </a:lnTo>
                  <a:lnTo>
                    <a:pt x="7994" y="4099413"/>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17" name="Group 16">
            <a:extLst>
              <a:ext uri="{FF2B5EF4-FFF2-40B4-BE49-F238E27FC236}">
                <a16:creationId xmlns:a16="http://schemas.microsoft.com/office/drawing/2014/main" id="{56201E51-1918-403D-8285-6C0B0ED1F913}"/>
              </a:ext>
              <a:ext uri="{C183D7F6-B498-43B3-948B-1728B52AA6E4}">
                <adec:decorative xmlns:adec="http://schemas.microsoft.com/office/drawing/2017/decorative" val="1"/>
              </a:ext>
            </a:extLst>
          </p:cNvPr>
          <p:cNvGrpSpPr/>
          <p:nvPr userDrawn="1"/>
        </p:nvGrpSpPr>
        <p:grpSpPr>
          <a:xfrm>
            <a:off x="6443404" y="750546"/>
            <a:ext cx="4823746" cy="5290090"/>
            <a:chOff x="6443404" y="750546"/>
            <a:chExt cx="4823746" cy="5290090"/>
          </a:xfrm>
          <a:effectLst>
            <a:outerShdw blurRad="127000" dist="38100" dir="5400000" algn="t" rotWithShape="0">
              <a:prstClr val="black">
                <a:alpha val="80000"/>
              </a:prstClr>
            </a:outerShdw>
          </a:effectLst>
        </p:grpSpPr>
        <p:sp>
          <p:nvSpPr>
            <p:cNvPr id="18" name="Freeform: Shape 17">
              <a:extLst>
                <a:ext uri="{FF2B5EF4-FFF2-40B4-BE49-F238E27FC236}">
                  <a16:creationId xmlns:a16="http://schemas.microsoft.com/office/drawing/2014/main" id="{524C7A60-6AE9-4FCD-9C0E-8BCF006BE22D}"/>
                </a:ext>
              </a:extLst>
            </p:cNvPr>
            <p:cNvSpPr/>
            <p:nvPr/>
          </p:nvSpPr>
          <p:spPr>
            <a:xfrm rot="511061">
              <a:off x="6443404" y="750546"/>
              <a:ext cx="4823746" cy="5290090"/>
            </a:xfrm>
            <a:custGeom>
              <a:avLst/>
              <a:gdLst>
                <a:gd name="connsiteX0" fmla="*/ 10930 w 4823746"/>
                <a:gd name="connsiteY0" fmla="*/ 10930 h 5290089"/>
                <a:gd name="connsiteX1" fmla="*/ 4822727 w 4823746"/>
                <a:gd name="connsiteY1" fmla="*/ 10930 h 5290089"/>
                <a:gd name="connsiteX2" fmla="*/ 4822727 w 4823746"/>
                <a:gd name="connsiteY2" fmla="*/ 5289070 h 5290089"/>
                <a:gd name="connsiteX3" fmla="*/ 10930 w 4823746"/>
                <a:gd name="connsiteY3" fmla="*/ 5289070 h 5290089"/>
              </a:gdLst>
              <a:ahLst/>
              <a:cxnLst>
                <a:cxn ang="0">
                  <a:pos x="connsiteX0" y="connsiteY0"/>
                </a:cxn>
                <a:cxn ang="0">
                  <a:pos x="connsiteX1" y="connsiteY1"/>
                </a:cxn>
                <a:cxn ang="0">
                  <a:pos x="connsiteX2" y="connsiteY2"/>
                </a:cxn>
                <a:cxn ang="0">
                  <a:pos x="connsiteX3" y="connsiteY3"/>
                </a:cxn>
              </a:cxnLst>
              <a:rect l="l" t="t" r="r" b="b"/>
              <a:pathLst>
                <a:path w="4823746" h="5290089">
                  <a:moveTo>
                    <a:pt x="10930" y="10930"/>
                  </a:moveTo>
                  <a:lnTo>
                    <a:pt x="4822727" y="10930"/>
                  </a:lnTo>
                  <a:lnTo>
                    <a:pt x="4822727" y="5289070"/>
                  </a:lnTo>
                  <a:lnTo>
                    <a:pt x="10930" y="5289070"/>
                  </a:lnTo>
                  <a:close/>
                </a:path>
              </a:pathLst>
            </a:custGeom>
            <a:solidFill>
              <a:srgbClr val="F2F2F2"/>
            </a:solidFill>
            <a:ln w="9525" cap="flat">
              <a:noFill/>
              <a:prstDash val="solid"/>
              <a:miter/>
            </a:ln>
          </p:spPr>
          <p:txBody>
            <a:bodyPr rtlCol="0" anchor="ctr"/>
            <a:lstStyle/>
            <a:p>
              <a:endParaRPr lang="en-US" noProof="0"/>
            </a:p>
          </p:txBody>
        </p:sp>
        <p:sp>
          <p:nvSpPr>
            <p:cNvPr id="19" name="Freeform: Shape 18">
              <a:extLst>
                <a:ext uri="{FF2B5EF4-FFF2-40B4-BE49-F238E27FC236}">
                  <a16:creationId xmlns:a16="http://schemas.microsoft.com/office/drawing/2014/main" id="{BA227180-51FA-467A-9A7D-CEC38C8E993E}"/>
                </a:ext>
              </a:extLst>
            </p:cNvPr>
            <p:cNvSpPr/>
            <p:nvPr/>
          </p:nvSpPr>
          <p:spPr>
            <a:xfrm rot="511061">
              <a:off x="6651043" y="901805"/>
              <a:ext cx="4488561" cy="4517708"/>
            </a:xfrm>
            <a:custGeom>
              <a:avLst/>
              <a:gdLst>
                <a:gd name="connsiteX0" fmla="*/ 10930 w 4488561"/>
                <a:gd name="connsiteY0" fmla="*/ 10930 h 4517707"/>
                <a:gd name="connsiteX1" fmla="*/ 4477778 w 4488561"/>
                <a:gd name="connsiteY1" fmla="*/ 10930 h 4517707"/>
                <a:gd name="connsiteX2" fmla="*/ 4477778 w 4488561"/>
                <a:gd name="connsiteY2" fmla="*/ 4508527 h 4517707"/>
                <a:gd name="connsiteX3" fmla="*/ 10930 w 4488561"/>
                <a:gd name="connsiteY3" fmla="*/ 4508527 h 4517707"/>
              </a:gdLst>
              <a:ahLst/>
              <a:cxnLst>
                <a:cxn ang="0">
                  <a:pos x="connsiteX0" y="connsiteY0"/>
                </a:cxn>
                <a:cxn ang="0">
                  <a:pos x="connsiteX1" y="connsiteY1"/>
                </a:cxn>
                <a:cxn ang="0">
                  <a:pos x="connsiteX2" y="connsiteY2"/>
                </a:cxn>
                <a:cxn ang="0">
                  <a:pos x="connsiteX3" y="connsiteY3"/>
                </a:cxn>
              </a:cxnLst>
              <a:rect l="l" t="t" r="r" b="b"/>
              <a:pathLst>
                <a:path w="4488561" h="4517707">
                  <a:moveTo>
                    <a:pt x="10930" y="10930"/>
                  </a:moveTo>
                  <a:lnTo>
                    <a:pt x="4477778" y="10930"/>
                  </a:lnTo>
                  <a:lnTo>
                    <a:pt x="4477778" y="4508527"/>
                  </a:lnTo>
                  <a:lnTo>
                    <a:pt x="10930" y="450852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id="{817912FF-F04C-4824-B726-333A09331270}"/>
                </a:ext>
              </a:extLst>
            </p:cNvPr>
            <p:cNvSpPr/>
            <p:nvPr/>
          </p:nvSpPr>
          <p:spPr>
            <a:xfrm rot="511061">
              <a:off x="6701508" y="946720"/>
              <a:ext cx="4386549" cy="4386548"/>
            </a:xfrm>
            <a:custGeom>
              <a:avLst/>
              <a:gdLst>
                <a:gd name="connsiteX0" fmla="*/ 8552 w 4386548"/>
                <a:gd name="connsiteY0" fmla="*/ 8552 h 4386548"/>
                <a:gd name="connsiteX1" fmla="*/ 4385482 w 4386548"/>
                <a:gd name="connsiteY1" fmla="*/ 8552 h 4386548"/>
                <a:gd name="connsiteX2" fmla="*/ 4385482 w 4386548"/>
                <a:gd name="connsiteY2" fmla="*/ 4385482 h 4386548"/>
                <a:gd name="connsiteX3" fmla="*/ 8552 w 4386548"/>
                <a:gd name="connsiteY3" fmla="*/ 4385482 h 4386548"/>
              </a:gdLst>
              <a:ahLst/>
              <a:cxnLst>
                <a:cxn ang="0">
                  <a:pos x="connsiteX0" y="connsiteY0"/>
                </a:cxn>
                <a:cxn ang="0">
                  <a:pos x="connsiteX1" y="connsiteY1"/>
                </a:cxn>
                <a:cxn ang="0">
                  <a:pos x="connsiteX2" y="connsiteY2"/>
                </a:cxn>
                <a:cxn ang="0">
                  <a:pos x="connsiteX3" y="connsiteY3"/>
                </a:cxn>
              </a:cxnLst>
              <a:rect l="l" t="t" r="r" b="b"/>
              <a:pathLst>
                <a:path w="4386548" h="4386548">
                  <a:moveTo>
                    <a:pt x="8552" y="8552"/>
                  </a:moveTo>
                  <a:lnTo>
                    <a:pt x="4385482" y="8552"/>
                  </a:lnTo>
                  <a:lnTo>
                    <a:pt x="4385482" y="4385482"/>
                  </a:lnTo>
                  <a:lnTo>
                    <a:pt x="8552" y="4385482"/>
                  </a:lnTo>
                  <a:close/>
                </a:path>
              </a:pathLst>
            </a:custGeom>
            <a:solidFill>
              <a:srgbClr val="000000"/>
            </a:solidFill>
            <a:ln w="7453" cap="flat">
              <a:solidFill>
                <a:srgbClr val="000000"/>
              </a:solidFill>
              <a:prstDash val="solid"/>
              <a:round/>
            </a:ln>
          </p:spPr>
          <p:txBody>
            <a:bodyPr rtlCol="0" anchor="ctr"/>
            <a:lstStyle/>
            <a:p>
              <a:endParaRPr lang="en-US" noProof="0"/>
            </a:p>
          </p:txBody>
        </p:sp>
      </p:grpSp>
      <p:sp>
        <p:nvSpPr>
          <p:cNvPr id="3" name="Footer Placeholder 2">
            <a:extLst>
              <a:ext uri="{FF2B5EF4-FFF2-40B4-BE49-F238E27FC236}">
                <a16:creationId xmlns:a16="http://schemas.microsoft.com/office/drawing/2014/main" id="{1E18F4FD-F352-4215-BC76-59D5E56A7D4B}"/>
              </a:ext>
            </a:extLst>
          </p:cNvPr>
          <p:cNvSpPr>
            <a:spLocks noGrp="1"/>
          </p:cNvSpPr>
          <p:nvPr>
            <p:ph type="ftr" sz="quarter" idx="10"/>
          </p:nvPr>
        </p:nvSpPr>
        <p:spPr/>
        <p:txBody>
          <a:bodyPr/>
          <a:lstStyle/>
          <a:p>
            <a:endParaRPr lang="en-US" noProof="0"/>
          </a:p>
        </p:txBody>
      </p:sp>
      <p:sp>
        <p:nvSpPr>
          <p:cNvPr id="10" name="Title 1">
            <a:extLst>
              <a:ext uri="{FF2B5EF4-FFF2-40B4-BE49-F238E27FC236}">
                <a16:creationId xmlns:a16="http://schemas.microsoft.com/office/drawing/2014/main" id="{CED08305-404B-4A59-A6B1-1FB6EB737EF1}"/>
              </a:ext>
            </a:extLst>
          </p:cNvPr>
          <p:cNvSpPr>
            <a:spLocks noGrp="1"/>
          </p:cNvSpPr>
          <p:nvPr>
            <p:ph type="title"/>
          </p:nvPr>
        </p:nvSpPr>
        <p:spPr>
          <a:xfrm>
            <a:off x="483541" y="136523"/>
            <a:ext cx="6045416" cy="801778"/>
          </a:xfrm>
        </p:spPr>
        <p:txBody>
          <a:bodyPr>
            <a:noAutofit/>
          </a:bodyPr>
          <a:lstStyle>
            <a:lvl1pPr>
              <a:defRPr sz="4000"/>
            </a:lvl1pPr>
          </a:lstStyle>
          <a:p>
            <a:r>
              <a:rPr lang="en-US" noProof="0"/>
              <a:t>Click to edit Master title style</a:t>
            </a:r>
          </a:p>
        </p:txBody>
      </p:sp>
      <p:sp>
        <p:nvSpPr>
          <p:cNvPr id="11" name="Isosceles Triangle 10">
            <a:extLst>
              <a:ext uri="{FF2B5EF4-FFF2-40B4-BE49-F238E27FC236}">
                <a16:creationId xmlns:a16="http://schemas.microsoft.com/office/drawing/2014/main" id="{CDCEFEC5-C6B9-4DE8-B141-3C0D03A3412F}"/>
              </a:ext>
            </a:extLst>
          </p:cNvPr>
          <p:cNvSpPr/>
          <p:nvPr userDrawn="1"/>
        </p:nvSpPr>
        <p:spPr>
          <a:xfrm>
            <a:off x="9851923" y="5889523"/>
            <a:ext cx="2340077" cy="968477"/>
          </a:xfrm>
          <a:prstGeom prst="triangle">
            <a:avLst>
              <a:gd name="adj" fmla="val 100000"/>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noProof="0"/>
          </a:p>
        </p:txBody>
      </p:sp>
      <p:sp>
        <p:nvSpPr>
          <p:cNvPr id="13" name="Rectangle 16">
            <a:extLst>
              <a:ext uri="{FF2B5EF4-FFF2-40B4-BE49-F238E27FC236}">
                <a16:creationId xmlns:a16="http://schemas.microsoft.com/office/drawing/2014/main" id="{B840FE4B-8834-4A2A-A76D-15677956F702}"/>
              </a:ext>
            </a:extLst>
          </p:cNvPr>
          <p:cNvSpPr>
            <a:spLocks noChangeAspect="1"/>
          </p:cNvSpPr>
          <p:nvPr userDrawn="1"/>
        </p:nvSpPr>
        <p:spPr>
          <a:xfrm rot="2767505">
            <a:off x="11354411" y="6265230"/>
            <a:ext cx="525780" cy="55361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380263 h 2209063"/>
              <a:gd name="connsiteX1" fmla="*/ 1717025 w 1828800"/>
              <a:gd name="connsiteY1" fmla="*/ 0 h 2209063"/>
              <a:gd name="connsiteX2" fmla="*/ 1828800 w 1828800"/>
              <a:gd name="connsiteY2" fmla="*/ 2209063 h 2209063"/>
              <a:gd name="connsiteX3" fmla="*/ 0 w 1828800"/>
              <a:gd name="connsiteY3" fmla="*/ 2209063 h 2209063"/>
              <a:gd name="connsiteX4" fmla="*/ 0 w 1828800"/>
              <a:gd name="connsiteY4" fmla="*/ 380263 h 2209063"/>
              <a:gd name="connsiteX0" fmla="*/ 924908 w 1828800"/>
              <a:gd name="connsiteY0" fmla="*/ 382959 h 2209063"/>
              <a:gd name="connsiteX1" fmla="*/ 1717025 w 1828800"/>
              <a:gd name="connsiteY1" fmla="*/ 0 h 2209063"/>
              <a:gd name="connsiteX2" fmla="*/ 1828800 w 1828800"/>
              <a:gd name="connsiteY2" fmla="*/ 2209063 h 2209063"/>
              <a:gd name="connsiteX3" fmla="*/ 0 w 1828800"/>
              <a:gd name="connsiteY3" fmla="*/ 2209063 h 2209063"/>
              <a:gd name="connsiteX4" fmla="*/ 924908 w 1828800"/>
              <a:gd name="connsiteY4" fmla="*/ 382959 h 2209063"/>
              <a:gd name="connsiteX0" fmla="*/ 998503 w 1828800"/>
              <a:gd name="connsiteY0" fmla="*/ 235483 h 2209063"/>
              <a:gd name="connsiteX1" fmla="*/ 1717025 w 1828800"/>
              <a:gd name="connsiteY1" fmla="*/ 0 h 2209063"/>
              <a:gd name="connsiteX2" fmla="*/ 1828800 w 1828800"/>
              <a:gd name="connsiteY2" fmla="*/ 2209063 h 2209063"/>
              <a:gd name="connsiteX3" fmla="*/ 0 w 1828800"/>
              <a:gd name="connsiteY3" fmla="*/ 2209063 h 2209063"/>
              <a:gd name="connsiteX4" fmla="*/ 998503 w 1828800"/>
              <a:gd name="connsiteY4" fmla="*/ 235483 h 2209063"/>
              <a:gd name="connsiteX0" fmla="*/ 998503 w 1828800"/>
              <a:gd name="connsiteY0" fmla="*/ 248293 h 2221873"/>
              <a:gd name="connsiteX1" fmla="*/ 1661143 w 1828800"/>
              <a:gd name="connsiteY1" fmla="*/ 0 h 2221873"/>
              <a:gd name="connsiteX2" fmla="*/ 1828800 w 1828800"/>
              <a:gd name="connsiteY2" fmla="*/ 2221873 h 2221873"/>
              <a:gd name="connsiteX3" fmla="*/ 0 w 1828800"/>
              <a:gd name="connsiteY3" fmla="*/ 2221873 h 2221873"/>
              <a:gd name="connsiteX4" fmla="*/ 998503 w 1828800"/>
              <a:gd name="connsiteY4" fmla="*/ 248293 h 2221873"/>
              <a:gd name="connsiteX0" fmla="*/ 998503 w 1661143"/>
              <a:gd name="connsiteY0" fmla="*/ 248293 h 2221873"/>
              <a:gd name="connsiteX1" fmla="*/ 1661143 w 1661143"/>
              <a:gd name="connsiteY1" fmla="*/ 0 h 2221873"/>
              <a:gd name="connsiteX2" fmla="*/ 1415773 w 1661143"/>
              <a:gd name="connsiteY2" fmla="*/ 665380 h 2221873"/>
              <a:gd name="connsiteX3" fmla="*/ 0 w 1661143"/>
              <a:gd name="connsiteY3" fmla="*/ 2221873 h 2221873"/>
              <a:gd name="connsiteX4" fmla="*/ 998503 w 1661143"/>
              <a:gd name="connsiteY4" fmla="*/ 248293 h 2221873"/>
              <a:gd name="connsiteX0" fmla="*/ 258178 w 920818"/>
              <a:gd name="connsiteY0" fmla="*/ 248293 h 969558"/>
              <a:gd name="connsiteX1" fmla="*/ 920818 w 920818"/>
              <a:gd name="connsiteY1" fmla="*/ 0 h 969558"/>
              <a:gd name="connsiteX2" fmla="*/ 675448 w 920818"/>
              <a:gd name="connsiteY2" fmla="*/ 665380 h 969558"/>
              <a:gd name="connsiteX3" fmla="*/ 0 w 920818"/>
              <a:gd name="connsiteY3" fmla="*/ 969558 h 969558"/>
              <a:gd name="connsiteX4" fmla="*/ 258178 w 920818"/>
              <a:gd name="connsiteY4" fmla="*/ 248293 h 96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818" h="969558">
                <a:moveTo>
                  <a:pt x="258178" y="248293"/>
                </a:moveTo>
                <a:lnTo>
                  <a:pt x="920818" y="0"/>
                </a:lnTo>
                <a:lnTo>
                  <a:pt x="675448" y="665380"/>
                </a:lnTo>
                <a:lnTo>
                  <a:pt x="0" y="969558"/>
                </a:lnTo>
                <a:lnTo>
                  <a:pt x="258178" y="248293"/>
                </a:lnTo>
                <a:close/>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Slide Number Placeholder 5">
            <a:extLst>
              <a:ext uri="{FF2B5EF4-FFF2-40B4-BE49-F238E27FC236}">
                <a16:creationId xmlns:a16="http://schemas.microsoft.com/office/drawing/2014/main" id="{46D4642B-2D20-4711-9033-04BBE380EDBC}"/>
              </a:ext>
            </a:extLst>
          </p:cNvPr>
          <p:cNvSpPr>
            <a:spLocks noGrp="1"/>
          </p:cNvSpPr>
          <p:nvPr>
            <p:ph type="sldNum" sz="quarter" idx="4"/>
          </p:nvPr>
        </p:nvSpPr>
        <p:spPr>
          <a:xfrm>
            <a:off x="9125267" y="6346518"/>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3D3C4EEC-F499-4A7F-B67B-5709763315B6}" type="slidenum">
              <a:rPr lang="en-US" noProof="0" smtClean="0"/>
              <a:pPr/>
              <a:t>‹#›</a:t>
            </a:fld>
            <a:endParaRPr lang="en-US" noProof="0"/>
          </a:p>
        </p:txBody>
      </p:sp>
      <p:sp>
        <p:nvSpPr>
          <p:cNvPr id="7" name="Picture Placeholder 2">
            <a:extLst>
              <a:ext uri="{FF2B5EF4-FFF2-40B4-BE49-F238E27FC236}">
                <a16:creationId xmlns:a16="http://schemas.microsoft.com/office/drawing/2014/main" id="{92A030E3-815A-4FAD-A909-FA3AB4F5ED0E}"/>
              </a:ext>
            </a:extLst>
          </p:cNvPr>
          <p:cNvSpPr>
            <a:spLocks noGrp="1"/>
          </p:cNvSpPr>
          <p:nvPr>
            <p:ph type="pic" idx="1" hasCustomPrompt="1"/>
          </p:nvPr>
        </p:nvSpPr>
        <p:spPr>
          <a:xfrm rot="506844">
            <a:off x="6813830" y="1052543"/>
            <a:ext cx="4192979" cy="4188079"/>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8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8" name="Picture Placeholder 2">
            <a:extLst>
              <a:ext uri="{FF2B5EF4-FFF2-40B4-BE49-F238E27FC236}">
                <a16:creationId xmlns:a16="http://schemas.microsoft.com/office/drawing/2014/main" id="{E1977297-C559-428B-B34C-3E137E81B488}"/>
              </a:ext>
            </a:extLst>
          </p:cNvPr>
          <p:cNvSpPr>
            <a:spLocks noGrp="1"/>
          </p:cNvSpPr>
          <p:nvPr>
            <p:ph type="pic" idx="12" hasCustomPrompt="1"/>
          </p:nvPr>
        </p:nvSpPr>
        <p:spPr>
          <a:xfrm rot="20875509">
            <a:off x="1330909" y="1454635"/>
            <a:ext cx="3919467" cy="3938006"/>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8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Tree>
    <p:extLst>
      <p:ext uri="{BB962C8B-B14F-4D97-AF65-F5344CB8AC3E}">
        <p14:creationId xmlns:p14="http://schemas.microsoft.com/office/powerpoint/2010/main" val="3217504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 Images (2)">
    <p:bg>
      <p:bgPr>
        <a:gradFill flip="none" rotWithShape="1">
          <a:gsLst>
            <a:gs pos="0">
              <a:schemeClr val="tx1">
                <a:lumMod val="65000"/>
                <a:lumOff val="35000"/>
              </a:schemeClr>
            </a:gs>
            <a:gs pos="23000">
              <a:schemeClr val="tx1">
                <a:lumMod val="65000"/>
                <a:lumOff val="35000"/>
              </a:schemeClr>
            </a:gs>
            <a:gs pos="69000">
              <a:schemeClr val="tx1">
                <a:lumMod val="75000"/>
                <a:lumOff val="25000"/>
              </a:schemeClr>
            </a:gs>
            <a:gs pos="97000">
              <a:schemeClr val="tx1">
                <a:lumMod val="75000"/>
                <a:lumOff val="25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F214154-476A-4B4F-82DE-E79997CF2DA9}"/>
              </a:ext>
              <a:ext uri="{C183D7F6-B498-43B3-948B-1728B52AA6E4}">
                <adec:decorative xmlns:adec="http://schemas.microsoft.com/office/drawing/2017/decorative" val="1"/>
              </a:ext>
            </a:extLst>
          </p:cNvPr>
          <p:cNvGrpSpPr/>
          <p:nvPr userDrawn="1"/>
        </p:nvGrpSpPr>
        <p:grpSpPr>
          <a:xfrm>
            <a:off x="832726" y="1420407"/>
            <a:ext cx="1717748" cy="1883813"/>
            <a:chOff x="832726" y="1420407"/>
            <a:chExt cx="1717748" cy="1883813"/>
          </a:xfrm>
          <a:effectLst>
            <a:outerShdw blurRad="127000" dist="38100" dir="5400000" algn="t" rotWithShape="0">
              <a:prstClr val="black">
                <a:alpha val="80000"/>
              </a:prstClr>
            </a:outerShdw>
          </a:effectLst>
        </p:grpSpPr>
        <p:sp>
          <p:nvSpPr>
            <p:cNvPr id="20" name="Freeform: Shape 19">
              <a:extLst>
                <a:ext uri="{FF2B5EF4-FFF2-40B4-BE49-F238E27FC236}">
                  <a16:creationId xmlns:a16="http://schemas.microsoft.com/office/drawing/2014/main" id="{8EB00048-2367-45B5-9C58-4C914CCD3829}"/>
                </a:ext>
              </a:extLst>
            </p:cNvPr>
            <p:cNvSpPr/>
            <p:nvPr/>
          </p:nvSpPr>
          <p:spPr>
            <a:xfrm rot="427140">
              <a:off x="832726" y="1420407"/>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22" name="Freeform: Shape 21">
              <a:extLst>
                <a:ext uri="{FF2B5EF4-FFF2-40B4-BE49-F238E27FC236}">
                  <a16:creationId xmlns:a16="http://schemas.microsoft.com/office/drawing/2014/main" id="{DDB05740-146C-4180-8200-43D2709BFD09}"/>
                </a:ext>
              </a:extLst>
            </p:cNvPr>
            <p:cNvSpPr/>
            <p:nvPr/>
          </p:nvSpPr>
          <p:spPr>
            <a:xfrm rot="427140">
              <a:off x="904621" y="1473948"/>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id="{51E92850-BD81-4CA7-8373-6941DAFA7478}"/>
                </a:ext>
              </a:extLst>
            </p:cNvPr>
            <p:cNvSpPr/>
            <p:nvPr/>
          </p:nvSpPr>
          <p:spPr>
            <a:xfrm rot="427140">
              <a:off x="922412" y="1489949"/>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26" name="Group 25">
            <a:extLst>
              <a:ext uri="{FF2B5EF4-FFF2-40B4-BE49-F238E27FC236}">
                <a16:creationId xmlns:a16="http://schemas.microsoft.com/office/drawing/2014/main" id="{2BA2E655-3289-4A91-9783-01587734DE11}"/>
              </a:ext>
              <a:ext uri="{C183D7F6-B498-43B3-948B-1728B52AA6E4}">
                <adec:decorative xmlns:adec="http://schemas.microsoft.com/office/drawing/2017/decorative" val="1"/>
              </a:ext>
            </a:extLst>
          </p:cNvPr>
          <p:cNvGrpSpPr/>
          <p:nvPr userDrawn="1"/>
        </p:nvGrpSpPr>
        <p:grpSpPr>
          <a:xfrm>
            <a:off x="3085261" y="1243480"/>
            <a:ext cx="1717748" cy="1883813"/>
            <a:chOff x="3085261" y="1243480"/>
            <a:chExt cx="1717748" cy="1883813"/>
          </a:xfrm>
          <a:effectLst>
            <a:outerShdw blurRad="127000" dist="38100" dir="5400000" algn="t" rotWithShape="0">
              <a:prstClr val="black">
                <a:alpha val="80000"/>
              </a:prstClr>
            </a:outerShdw>
          </a:effectLst>
        </p:grpSpPr>
        <p:sp>
          <p:nvSpPr>
            <p:cNvPr id="29" name="Freeform: Shape 28">
              <a:extLst>
                <a:ext uri="{FF2B5EF4-FFF2-40B4-BE49-F238E27FC236}">
                  <a16:creationId xmlns:a16="http://schemas.microsoft.com/office/drawing/2014/main" id="{DF5FA958-5339-4F99-9B0A-AF1420396A2D}"/>
                </a:ext>
              </a:extLst>
            </p:cNvPr>
            <p:cNvSpPr/>
            <p:nvPr/>
          </p:nvSpPr>
          <p:spPr>
            <a:xfrm>
              <a:off x="3085261" y="1243480"/>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EA0D24AB-41CC-4222-A321-9E7DCA505699}"/>
                </a:ext>
              </a:extLst>
            </p:cNvPr>
            <p:cNvSpPr/>
            <p:nvPr/>
          </p:nvSpPr>
          <p:spPr>
            <a:xfrm>
              <a:off x="3146654" y="1296154"/>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32" name="Freeform: Shape 31">
              <a:extLst>
                <a:ext uri="{FF2B5EF4-FFF2-40B4-BE49-F238E27FC236}">
                  <a16:creationId xmlns:a16="http://schemas.microsoft.com/office/drawing/2014/main" id="{2AAF5AA6-466B-4B22-80ED-E7149EB63195}"/>
                </a:ext>
              </a:extLst>
            </p:cNvPr>
            <p:cNvSpPr/>
            <p:nvPr/>
          </p:nvSpPr>
          <p:spPr>
            <a:xfrm>
              <a:off x="3163537" y="1312258"/>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34" name="Group 33">
            <a:extLst>
              <a:ext uri="{FF2B5EF4-FFF2-40B4-BE49-F238E27FC236}">
                <a16:creationId xmlns:a16="http://schemas.microsoft.com/office/drawing/2014/main" id="{39665C84-A461-40E2-9D48-AA456DC65A7F}"/>
              </a:ext>
              <a:ext uri="{C183D7F6-B498-43B3-948B-1728B52AA6E4}">
                <adec:decorative xmlns:adec="http://schemas.microsoft.com/office/drawing/2017/decorative" val="1"/>
              </a:ext>
            </a:extLst>
          </p:cNvPr>
          <p:cNvGrpSpPr/>
          <p:nvPr userDrawn="1"/>
        </p:nvGrpSpPr>
        <p:grpSpPr>
          <a:xfrm>
            <a:off x="5254880" y="1390923"/>
            <a:ext cx="1717748" cy="1883813"/>
            <a:chOff x="5254880" y="1390923"/>
            <a:chExt cx="1717748" cy="1883813"/>
          </a:xfrm>
          <a:effectLst>
            <a:outerShdw blurRad="127000" dist="38100" dir="5400000" algn="t" rotWithShape="0">
              <a:prstClr val="black">
                <a:alpha val="80000"/>
              </a:prstClr>
            </a:outerShdw>
          </a:effectLst>
        </p:grpSpPr>
        <p:sp>
          <p:nvSpPr>
            <p:cNvPr id="35" name="Freeform: Shape 34">
              <a:extLst>
                <a:ext uri="{FF2B5EF4-FFF2-40B4-BE49-F238E27FC236}">
                  <a16:creationId xmlns:a16="http://schemas.microsoft.com/office/drawing/2014/main" id="{3F95A159-7EB2-41FB-A31C-6CC011F269E1}"/>
                </a:ext>
              </a:extLst>
            </p:cNvPr>
            <p:cNvSpPr/>
            <p:nvPr/>
          </p:nvSpPr>
          <p:spPr>
            <a:xfrm rot="468299">
              <a:off x="5254880" y="1390923"/>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36" name="Freeform: Shape 35">
              <a:extLst>
                <a:ext uri="{FF2B5EF4-FFF2-40B4-BE49-F238E27FC236}">
                  <a16:creationId xmlns:a16="http://schemas.microsoft.com/office/drawing/2014/main" id="{6D07F7C7-05E8-41A0-A644-DBB7E4010900}"/>
                </a:ext>
              </a:extLst>
            </p:cNvPr>
            <p:cNvSpPr/>
            <p:nvPr/>
          </p:nvSpPr>
          <p:spPr>
            <a:xfrm rot="468299">
              <a:off x="5327780" y="1444616"/>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39" name="Freeform: Shape 38">
              <a:extLst>
                <a:ext uri="{FF2B5EF4-FFF2-40B4-BE49-F238E27FC236}">
                  <a16:creationId xmlns:a16="http://schemas.microsoft.com/office/drawing/2014/main" id="{C141FA09-A303-4F0D-ACBD-71B966858E4F}"/>
                </a:ext>
              </a:extLst>
            </p:cNvPr>
            <p:cNvSpPr/>
            <p:nvPr/>
          </p:nvSpPr>
          <p:spPr>
            <a:xfrm rot="468299">
              <a:off x="5345659" y="1460613"/>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41" name="Group 40">
            <a:extLst>
              <a:ext uri="{FF2B5EF4-FFF2-40B4-BE49-F238E27FC236}">
                <a16:creationId xmlns:a16="http://schemas.microsoft.com/office/drawing/2014/main" id="{58C6AB8C-A89F-4E9A-8638-352380D18BFD}"/>
              </a:ext>
              <a:ext uri="{C183D7F6-B498-43B3-948B-1728B52AA6E4}">
                <adec:decorative xmlns:adec="http://schemas.microsoft.com/office/drawing/2017/decorative" val="1"/>
              </a:ext>
            </a:extLst>
          </p:cNvPr>
          <p:cNvGrpSpPr/>
          <p:nvPr userDrawn="1"/>
        </p:nvGrpSpPr>
        <p:grpSpPr>
          <a:xfrm>
            <a:off x="7408832" y="1213984"/>
            <a:ext cx="1717748" cy="1883813"/>
            <a:chOff x="7408832" y="1213984"/>
            <a:chExt cx="1717748" cy="1883813"/>
          </a:xfrm>
          <a:effectLst>
            <a:outerShdw blurRad="127000" dist="38100" dir="5400000" algn="t" rotWithShape="0">
              <a:prstClr val="black">
                <a:alpha val="80000"/>
              </a:prstClr>
            </a:outerShdw>
          </a:effectLst>
        </p:grpSpPr>
        <p:sp>
          <p:nvSpPr>
            <p:cNvPr id="42" name="Freeform: Shape 41">
              <a:extLst>
                <a:ext uri="{FF2B5EF4-FFF2-40B4-BE49-F238E27FC236}">
                  <a16:creationId xmlns:a16="http://schemas.microsoft.com/office/drawing/2014/main" id="{60D1C9AB-7A78-4BA0-9BE1-3BE362D7B68D}"/>
                </a:ext>
              </a:extLst>
            </p:cNvPr>
            <p:cNvSpPr/>
            <p:nvPr/>
          </p:nvSpPr>
          <p:spPr>
            <a:xfrm>
              <a:off x="7408832" y="1213984"/>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43" name="Freeform: Shape 42">
              <a:extLst>
                <a:ext uri="{FF2B5EF4-FFF2-40B4-BE49-F238E27FC236}">
                  <a16:creationId xmlns:a16="http://schemas.microsoft.com/office/drawing/2014/main" id="{F1B25B83-465D-48B7-B861-6BC2493C3CA6}"/>
                </a:ext>
              </a:extLst>
            </p:cNvPr>
            <p:cNvSpPr/>
            <p:nvPr/>
          </p:nvSpPr>
          <p:spPr>
            <a:xfrm>
              <a:off x="7470225" y="1266658"/>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44" name="Freeform: Shape 43">
              <a:extLst>
                <a:ext uri="{FF2B5EF4-FFF2-40B4-BE49-F238E27FC236}">
                  <a16:creationId xmlns:a16="http://schemas.microsoft.com/office/drawing/2014/main" id="{50AF8503-8372-43BF-9D19-0CA28A8F9467}"/>
                </a:ext>
              </a:extLst>
            </p:cNvPr>
            <p:cNvSpPr/>
            <p:nvPr/>
          </p:nvSpPr>
          <p:spPr>
            <a:xfrm>
              <a:off x="7487108" y="1282762"/>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45" name="Group 44">
            <a:extLst>
              <a:ext uri="{FF2B5EF4-FFF2-40B4-BE49-F238E27FC236}">
                <a16:creationId xmlns:a16="http://schemas.microsoft.com/office/drawing/2014/main" id="{FB1AA532-9FE9-4A95-A126-B9EC19B154C0}"/>
              </a:ext>
              <a:ext uri="{C183D7F6-B498-43B3-948B-1728B52AA6E4}">
                <adec:decorative xmlns:adec="http://schemas.microsoft.com/office/drawing/2017/decorative" val="1"/>
              </a:ext>
            </a:extLst>
          </p:cNvPr>
          <p:cNvGrpSpPr/>
          <p:nvPr userDrawn="1"/>
        </p:nvGrpSpPr>
        <p:grpSpPr>
          <a:xfrm>
            <a:off x="9578942" y="1351630"/>
            <a:ext cx="1717748" cy="1883813"/>
            <a:chOff x="9578942" y="1351630"/>
            <a:chExt cx="1717748" cy="1883813"/>
          </a:xfrm>
          <a:effectLst>
            <a:outerShdw blurRad="127000" dist="38100" dir="5400000" algn="t" rotWithShape="0">
              <a:prstClr val="black">
                <a:alpha val="80000"/>
              </a:prstClr>
            </a:outerShdw>
          </a:effectLst>
        </p:grpSpPr>
        <p:sp>
          <p:nvSpPr>
            <p:cNvPr id="46" name="Freeform: Shape 45">
              <a:extLst>
                <a:ext uri="{FF2B5EF4-FFF2-40B4-BE49-F238E27FC236}">
                  <a16:creationId xmlns:a16="http://schemas.microsoft.com/office/drawing/2014/main" id="{A3444797-3B86-416D-AB38-2D5F2EAC361A}"/>
                </a:ext>
              </a:extLst>
            </p:cNvPr>
            <p:cNvSpPr/>
            <p:nvPr/>
          </p:nvSpPr>
          <p:spPr>
            <a:xfrm rot="550554">
              <a:off x="9578942" y="1351630"/>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47" name="Freeform: Shape 46">
              <a:extLst>
                <a:ext uri="{FF2B5EF4-FFF2-40B4-BE49-F238E27FC236}">
                  <a16:creationId xmlns:a16="http://schemas.microsoft.com/office/drawing/2014/main" id="{4B718121-689C-4E3B-8AD0-40ED79DFA680}"/>
                </a:ext>
              </a:extLst>
            </p:cNvPr>
            <p:cNvSpPr/>
            <p:nvPr/>
          </p:nvSpPr>
          <p:spPr>
            <a:xfrm rot="550554">
              <a:off x="9653843" y="1405663"/>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48" name="Freeform: Shape 47">
              <a:extLst>
                <a:ext uri="{FF2B5EF4-FFF2-40B4-BE49-F238E27FC236}">
                  <a16:creationId xmlns:a16="http://schemas.microsoft.com/office/drawing/2014/main" id="{73A92EC1-58C6-4BB4-B5DB-622584D8D05A}"/>
                </a:ext>
              </a:extLst>
            </p:cNvPr>
            <p:cNvSpPr/>
            <p:nvPr/>
          </p:nvSpPr>
          <p:spPr>
            <a:xfrm rot="550554">
              <a:off x="9671899" y="1421655"/>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49" name="Group 48">
            <a:extLst>
              <a:ext uri="{FF2B5EF4-FFF2-40B4-BE49-F238E27FC236}">
                <a16:creationId xmlns:a16="http://schemas.microsoft.com/office/drawing/2014/main" id="{7FC1DCBB-4B5B-470A-AE44-0F7208FBFD46}"/>
              </a:ext>
              <a:ext uri="{C183D7F6-B498-43B3-948B-1728B52AA6E4}">
                <adec:decorative xmlns:adec="http://schemas.microsoft.com/office/drawing/2017/decorative" val="1"/>
              </a:ext>
            </a:extLst>
          </p:cNvPr>
          <p:cNvGrpSpPr/>
          <p:nvPr userDrawn="1"/>
        </p:nvGrpSpPr>
        <p:grpSpPr>
          <a:xfrm>
            <a:off x="9574494" y="3874388"/>
            <a:ext cx="1717748" cy="1883813"/>
            <a:chOff x="9574494" y="3874388"/>
            <a:chExt cx="1717748" cy="1883813"/>
          </a:xfrm>
          <a:effectLst>
            <a:outerShdw blurRad="127000" dist="38100" dir="5400000" algn="t" rotWithShape="0">
              <a:prstClr val="black">
                <a:alpha val="80000"/>
              </a:prstClr>
            </a:outerShdw>
          </a:effectLst>
        </p:grpSpPr>
        <p:sp>
          <p:nvSpPr>
            <p:cNvPr id="50" name="Freeform: Shape 49">
              <a:extLst>
                <a:ext uri="{FF2B5EF4-FFF2-40B4-BE49-F238E27FC236}">
                  <a16:creationId xmlns:a16="http://schemas.microsoft.com/office/drawing/2014/main" id="{5D77D5BE-5D2A-4E2D-B892-E3F4F3E4424E}"/>
                </a:ext>
              </a:extLst>
            </p:cNvPr>
            <p:cNvSpPr/>
            <p:nvPr/>
          </p:nvSpPr>
          <p:spPr>
            <a:xfrm rot="21432882">
              <a:off x="9574494" y="3874388"/>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51" name="Freeform: Shape 50">
              <a:extLst>
                <a:ext uri="{FF2B5EF4-FFF2-40B4-BE49-F238E27FC236}">
                  <a16:creationId xmlns:a16="http://schemas.microsoft.com/office/drawing/2014/main" id="{5F777EBE-DC4C-40E0-BC2B-9DF1AF4E8C51}"/>
                </a:ext>
              </a:extLst>
            </p:cNvPr>
            <p:cNvSpPr/>
            <p:nvPr/>
          </p:nvSpPr>
          <p:spPr>
            <a:xfrm rot="21432882">
              <a:off x="9631762" y="3927079"/>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52" name="Freeform: Shape 51">
              <a:extLst>
                <a:ext uri="{FF2B5EF4-FFF2-40B4-BE49-F238E27FC236}">
                  <a16:creationId xmlns:a16="http://schemas.microsoft.com/office/drawing/2014/main" id="{38DC6E79-1997-4D84-AED8-964AFE6E2679}"/>
                </a:ext>
              </a:extLst>
            </p:cNvPr>
            <p:cNvSpPr/>
            <p:nvPr/>
          </p:nvSpPr>
          <p:spPr>
            <a:xfrm rot="21432882">
              <a:off x="9648294" y="3943254"/>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53" name="Group 52">
            <a:extLst>
              <a:ext uri="{FF2B5EF4-FFF2-40B4-BE49-F238E27FC236}">
                <a16:creationId xmlns:a16="http://schemas.microsoft.com/office/drawing/2014/main" id="{992F5428-1F7E-49FA-8026-3218CAAA30C0}"/>
              </a:ext>
              <a:ext uri="{C183D7F6-B498-43B3-948B-1728B52AA6E4}">
                <adec:decorative xmlns:adec="http://schemas.microsoft.com/office/drawing/2017/decorative" val="1"/>
              </a:ext>
            </a:extLst>
          </p:cNvPr>
          <p:cNvGrpSpPr/>
          <p:nvPr userDrawn="1"/>
        </p:nvGrpSpPr>
        <p:grpSpPr>
          <a:xfrm>
            <a:off x="7410363" y="3667726"/>
            <a:ext cx="1717748" cy="1883813"/>
            <a:chOff x="7410363" y="3667726"/>
            <a:chExt cx="1717748" cy="1883813"/>
          </a:xfrm>
          <a:effectLst>
            <a:outerShdw blurRad="127000" dist="38100" dir="5400000" algn="t" rotWithShape="0">
              <a:prstClr val="black">
                <a:alpha val="80000"/>
              </a:prstClr>
            </a:outerShdw>
          </a:effectLst>
        </p:grpSpPr>
        <p:sp>
          <p:nvSpPr>
            <p:cNvPr id="54" name="Freeform: Shape 53">
              <a:extLst>
                <a:ext uri="{FF2B5EF4-FFF2-40B4-BE49-F238E27FC236}">
                  <a16:creationId xmlns:a16="http://schemas.microsoft.com/office/drawing/2014/main" id="{CF8E7F68-F44A-4FD3-B026-BA00F77BE3A4}"/>
                </a:ext>
              </a:extLst>
            </p:cNvPr>
            <p:cNvSpPr/>
            <p:nvPr/>
          </p:nvSpPr>
          <p:spPr>
            <a:xfrm rot="246851">
              <a:off x="7410363" y="3667726"/>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55" name="Freeform: Shape 54">
              <a:extLst>
                <a:ext uri="{FF2B5EF4-FFF2-40B4-BE49-F238E27FC236}">
                  <a16:creationId xmlns:a16="http://schemas.microsoft.com/office/drawing/2014/main" id="{C8AF1A7B-B5BB-471C-92A7-0B691A61CAC2}"/>
                </a:ext>
              </a:extLst>
            </p:cNvPr>
            <p:cNvSpPr/>
            <p:nvPr/>
          </p:nvSpPr>
          <p:spPr>
            <a:xfrm rot="246851">
              <a:off x="7477839" y="3720742"/>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56" name="Freeform: Shape 55">
              <a:extLst>
                <a:ext uri="{FF2B5EF4-FFF2-40B4-BE49-F238E27FC236}">
                  <a16:creationId xmlns:a16="http://schemas.microsoft.com/office/drawing/2014/main" id="{72F9D263-EAD3-42D7-A3E1-AFA1D3E0B267}"/>
                </a:ext>
              </a:extLst>
            </p:cNvPr>
            <p:cNvSpPr/>
            <p:nvPr/>
          </p:nvSpPr>
          <p:spPr>
            <a:xfrm rot="246851">
              <a:off x="7495246" y="3736773"/>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57" name="Group 56">
            <a:extLst>
              <a:ext uri="{FF2B5EF4-FFF2-40B4-BE49-F238E27FC236}">
                <a16:creationId xmlns:a16="http://schemas.microsoft.com/office/drawing/2014/main" id="{5E164532-55EE-4273-BDD9-1C4E2946FE08}"/>
              </a:ext>
              <a:ext uri="{C183D7F6-B498-43B3-948B-1728B52AA6E4}">
                <adec:decorative xmlns:adec="http://schemas.microsoft.com/office/drawing/2017/decorative" val="1"/>
              </a:ext>
            </a:extLst>
          </p:cNvPr>
          <p:cNvGrpSpPr/>
          <p:nvPr userDrawn="1"/>
        </p:nvGrpSpPr>
        <p:grpSpPr>
          <a:xfrm>
            <a:off x="5251974" y="3844780"/>
            <a:ext cx="1717748" cy="1883813"/>
            <a:chOff x="5251974" y="3844780"/>
            <a:chExt cx="1717748" cy="1883813"/>
          </a:xfrm>
          <a:effectLst>
            <a:outerShdw blurRad="127000" dist="38100" dir="5400000" algn="t" rotWithShape="0">
              <a:prstClr val="black">
                <a:alpha val="80000"/>
              </a:prstClr>
            </a:outerShdw>
          </a:effectLst>
        </p:grpSpPr>
        <p:sp>
          <p:nvSpPr>
            <p:cNvPr id="58" name="Freeform: Shape 57">
              <a:extLst>
                <a:ext uri="{FF2B5EF4-FFF2-40B4-BE49-F238E27FC236}">
                  <a16:creationId xmlns:a16="http://schemas.microsoft.com/office/drawing/2014/main" id="{D2611A9F-EFFC-4440-804F-820B1C583126}"/>
                </a:ext>
              </a:extLst>
            </p:cNvPr>
            <p:cNvSpPr/>
            <p:nvPr/>
          </p:nvSpPr>
          <p:spPr>
            <a:xfrm>
              <a:off x="5251974" y="3844780"/>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59" name="Freeform: Shape 58">
              <a:extLst>
                <a:ext uri="{FF2B5EF4-FFF2-40B4-BE49-F238E27FC236}">
                  <a16:creationId xmlns:a16="http://schemas.microsoft.com/office/drawing/2014/main" id="{7CA4C2D3-3A34-46B3-B4AF-B39E7E7C05F9}"/>
                </a:ext>
              </a:extLst>
            </p:cNvPr>
            <p:cNvSpPr/>
            <p:nvPr/>
          </p:nvSpPr>
          <p:spPr>
            <a:xfrm>
              <a:off x="5313367" y="3897454"/>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60" name="Freeform: Shape 59">
              <a:extLst>
                <a:ext uri="{FF2B5EF4-FFF2-40B4-BE49-F238E27FC236}">
                  <a16:creationId xmlns:a16="http://schemas.microsoft.com/office/drawing/2014/main" id="{D8538013-ECD8-4AAA-90C5-F641BBC9AD1D}"/>
                </a:ext>
              </a:extLst>
            </p:cNvPr>
            <p:cNvSpPr/>
            <p:nvPr/>
          </p:nvSpPr>
          <p:spPr>
            <a:xfrm>
              <a:off x="5330250" y="3913558"/>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61" name="Group 60">
            <a:extLst>
              <a:ext uri="{FF2B5EF4-FFF2-40B4-BE49-F238E27FC236}">
                <a16:creationId xmlns:a16="http://schemas.microsoft.com/office/drawing/2014/main" id="{FE5F7BCE-18D2-470D-A1F8-F7AF60EE83FC}"/>
              </a:ext>
              <a:ext uri="{C183D7F6-B498-43B3-948B-1728B52AA6E4}">
                <adec:decorative xmlns:adec="http://schemas.microsoft.com/office/drawing/2017/decorative" val="1"/>
              </a:ext>
            </a:extLst>
          </p:cNvPr>
          <p:cNvGrpSpPr/>
          <p:nvPr userDrawn="1"/>
        </p:nvGrpSpPr>
        <p:grpSpPr>
          <a:xfrm>
            <a:off x="3086792" y="3775878"/>
            <a:ext cx="1717748" cy="1883813"/>
            <a:chOff x="3086792" y="3775878"/>
            <a:chExt cx="1717748" cy="1883813"/>
          </a:xfrm>
          <a:effectLst>
            <a:outerShdw blurRad="127000" dist="38100" dir="5400000" algn="t" rotWithShape="0">
              <a:prstClr val="black">
                <a:alpha val="80000"/>
              </a:prstClr>
            </a:outerShdw>
          </a:effectLst>
        </p:grpSpPr>
        <p:sp>
          <p:nvSpPr>
            <p:cNvPr id="62" name="Freeform: Shape 61">
              <a:extLst>
                <a:ext uri="{FF2B5EF4-FFF2-40B4-BE49-F238E27FC236}">
                  <a16:creationId xmlns:a16="http://schemas.microsoft.com/office/drawing/2014/main" id="{393F768B-1813-493F-A32E-C3B47D26F231}"/>
                </a:ext>
              </a:extLst>
            </p:cNvPr>
            <p:cNvSpPr/>
            <p:nvPr/>
          </p:nvSpPr>
          <p:spPr>
            <a:xfrm rot="246851">
              <a:off x="3086792" y="3775878"/>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63" name="Freeform: Shape 62">
              <a:extLst>
                <a:ext uri="{FF2B5EF4-FFF2-40B4-BE49-F238E27FC236}">
                  <a16:creationId xmlns:a16="http://schemas.microsoft.com/office/drawing/2014/main" id="{EF873A4B-E1BD-43F6-ABA6-08DC7365840F}"/>
                </a:ext>
              </a:extLst>
            </p:cNvPr>
            <p:cNvSpPr/>
            <p:nvPr/>
          </p:nvSpPr>
          <p:spPr>
            <a:xfrm rot="246851">
              <a:off x="3154268" y="3828894"/>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64" name="Freeform: Shape 63">
              <a:extLst>
                <a:ext uri="{FF2B5EF4-FFF2-40B4-BE49-F238E27FC236}">
                  <a16:creationId xmlns:a16="http://schemas.microsoft.com/office/drawing/2014/main" id="{FE985916-1DEB-4349-BBD5-326A0357D6C6}"/>
                </a:ext>
              </a:extLst>
            </p:cNvPr>
            <p:cNvSpPr/>
            <p:nvPr/>
          </p:nvSpPr>
          <p:spPr>
            <a:xfrm rot="246851">
              <a:off x="3171675" y="3844925"/>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grpSp>
        <p:nvGrpSpPr>
          <p:cNvPr id="65" name="Group 64">
            <a:extLst>
              <a:ext uri="{FF2B5EF4-FFF2-40B4-BE49-F238E27FC236}">
                <a16:creationId xmlns:a16="http://schemas.microsoft.com/office/drawing/2014/main" id="{B4A83AB1-25DF-44BA-B6A5-41EAAE12E30F}"/>
              </a:ext>
              <a:ext uri="{C183D7F6-B498-43B3-948B-1728B52AA6E4}">
                <adec:decorative xmlns:adec="http://schemas.microsoft.com/office/drawing/2017/decorative" val="1"/>
              </a:ext>
            </a:extLst>
          </p:cNvPr>
          <p:cNvGrpSpPr/>
          <p:nvPr userDrawn="1"/>
        </p:nvGrpSpPr>
        <p:grpSpPr>
          <a:xfrm>
            <a:off x="827960" y="3874559"/>
            <a:ext cx="1717748" cy="1883813"/>
            <a:chOff x="827960" y="3874559"/>
            <a:chExt cx="1717748" cy="1883813"/>
          </a:xfrm>
          <a:effectLst>
            <a:outerShdw blurRad="127000" dist="38100" dir="5400000" algn="t" rotWithShape="0">
              <a:prstClr val="black">
                <a:alpha val="80000"/>
              </a:prstClr>
            </a:outerShdw>
          </a:effectLst>
        </p:grpSpPr>
        <p:sp>
          <p:nvSpPr>
            <p:cNvPr id="66" name="Freeform: Shape 65">
              <a:extLst>
                <a:ext uri="{FF2B5EF4-FFF2-40B4-BE49-F238E27FC236}">
                  <a16:creationId xmlns:a16="http://schemas.microsoft.com/office/drawing/2014/main" id="{5FF86F4B-7BDB-4CF5-B5F2-CC8DDA9EE731}"/>
                </a:ext>
              </a:extLst>
            </p:cNvPr>
            <p:cNvSpPr/>
            <p:nvPr/>
          </p:nvSpPr>
          <p:spPr>
            <a:xfrm rot="21256211">
              <a:off x="827960" y="3874559"/>
              <a:ext cx="1717748" cy="1883813"/>
            </a:xfrm>
            <a:custGeom>
              <a:avLst/>
              <a:gdLst>
                <a:gd name="connsiteX0" fmla="*/ 3892 w 1717748"/>
                <a:gd name="connsiteY0" fmla="*/ 3892 h 1883813"/>
                <a:gd name="connsiteX1" fmla="*/ 1717385 w 1717748"/>
                <a:gd name="connsiteY1" fmla="*/ 3892 h 1883813"/>
                <a:gd name="connsiteX2" fmla="*/ 1717385 w 1717748"/>
                <a:gd name="connsiteY2" fmla="*/ 1883450 h 1883813"/>
                <a:gd name="connsiteX3" fmla="*/ 3892 w 1717748"/>
                <a:gd name="connsiteY3" fmla="*/ 1883450 h 1883813"/>
              </a:gdLst>
              <a:ahLst/>
              <a:cxnLst>
                <a:cxn ang="0">
                  <a:pos x="connsiteX0" y="connsiteY0"/>
                </a:cxn>
                <a:cxn ang="0">
                  <a:pos x="connsiteX1" y="connsiteY1"/>
                </a:cxn>
                <a:cxn ang="0">
                  <a:pos x="connsiteX2" y="connsiteY2"/>
                </a:cxn>
                <a:cxn ang="0">
                  <a:pos x="connsiteX3" y="connsiteY3"/>
                </a:cxn>
              </a:cxnLst>
              <a:rect l="l" t="t" r="r" b="b"/>
              <a:pathLst>
                <a:path w="1717748" h="1883813">
                  <a:moveTo>
                    <a:pt x="3892" y="3892"/>
                  </a:moveTo>
                  <a:lnTo>
                    <a:pt x="1717385" y="3892"/>
                  </a:lnTo>
                  <a:lnTo>
                    <a:pt x="1717385" y="1883450"/>
                  </a:lnTo>
                  <a:lnTo>
                    <a:pt x="3892" y="1883450"/>
                  </a:lnTo>
                  <a:close/>
                </a:path>
              </a:pathLst>
            </a:custGeom>
            <a:solidFill>
              <a:srgbClr val="F2F2F2"/>
            </a:solidFill>
            <a:ln w="9525" cap="flat">
              <a:noFill/>
              <a:prstDash val="solid"/>
              <a:miter/>
            </a:ln>
          </p:spPr>
          <p:txBody>
            <a:bodyPr rtlCol="0" anchor="ctr"/>
            <a:lstStyle/>
            <a:p>
              <a:endParaRPr lang="en-US" noProof="0"/>
            </a:p>
          </p:txBody>
        </p:sp>
        <p:sp>
          <p:nvSpPr>
            <p:cNvPr id="67" name="Freeform: Shape 66">
              <a:extLst>
                <a:ext uri="{FF2B5EF4-FFF2-40B4-BE49-F238E27FC236}">
                  <a16:creationId xmlns:a16="http://schemas.microsoft.com/office/drawing/2014/main" id="{D8BBB86B-8AF9-4A01-8E4E-8AD3332E37CA}"/>
                </a:ext>
              </a:extLst>
            </p:cNvPr>
            <p:cNvSpPr/>
            <p:nvPr/>
          </p:nvSpPr>
          <p:spPr>
            <a:xfrm rot="21256211">
              <a:off x="880873" y="3927485"/>
              <a:ext cx="1598388" cy="1608766"/>
            </a:xfrm>
            <a:custGeom>
              <a:avLst/>
              <a:gdLst>
                <a:gd name="connsiteX0" fmla="*/ 3892 w 1598388"/>
                <a:gd name="connsiteY0" fmla="*/ 3892 h 1608766"/>
                <a:gd name="connsiteX1" fmla="*/ 1594548 w 1598388"/>
                <a:gd name="connsiteY1" fmla="*/ 3892 h 1608766"/>
                <a:gd name="connsiteX2" fmla="*/ 1594548 w 1598388"/>
                <a:gd name="connsiteY2" fmla="*/ 1605497 h 1608766"/>
                <a:gd name="connsiteX3" fmla="*/ 3892 w 1598388"/>
                <a:gd name="connsiteY3" fmla="*/ 1605497 h 1608766"/>
              </a:gdLst>
              <a:ahLst/>
              <a:cxnLst>
                <a:cxn ang="0">
                  <a:pos x="connsiteX0" y="connsiteY0"/>
                </a:cxn>
                <a:cxn ang="0">
                  <a:pos x="connsiteX1" y="connsiteY1"/>
                </a:cxn>
                <a:cxn ang="0">
                  <a:pos x="connsiteX2" y="connsiteY2"/>
                </a:cxn>
                <a:cxn ang="0">
                  <a:pos x="connsiteX3" y="connsiteY3"/>
                </a:cxn>
              </a:cxnLst>
              <a:rect l="l" t="t" r="r" b="b"/>
              <a:pathLst>
                <a:path w="1598388" h="1608766">
                  <a:moveTo>
                    <a:pt x="3892" y="3892"/>
                  </a:moveTo>
                  <a:lnTo>
                    <a:pt x="1594548" y="3892"/>
                  </a:lnTo>
                  <a:lnTo>
                    <a:pt x="1594548" y="1605497"/>
                  </a:lnTo>
                  <a:lnTo>
                    <a:pt x="3892" y="1605497"/>
                  </a:lnTo>
                  <a:close/>
                </a:path>
              </a:pathLst>
            </a:custGeom>
            <a:solidFill>
              <a:srgbClr val="CCCCCC">
                <a:alpha val="56000"/>
              </a:srgbClr>
            </a:solidFill>
            <a:ln w="9525" cap="flat">
              <a:noFill/>
              <a:prstDash val="solid"/>
              <a:miter/>
            </a:ln>
          </p:spPr>
          <p:txBody>
            <a:bodyPr rtlCol="0" anchor="ctr"/>
            <a:lstStyle/>
            <a:p>
              <a:endParaRPr lang="en-US" noProof="0"/>
            </a:p>
          </p:txBody>
        </p:sp>
        <p:sp>
          <p:nvSpPr>
            <p:cNvPr id="68" name="Freeform: Shape 67">
              <a:extLst>
                <a:ext uri="{FF2B5EF4-FFF2-40B4-BE49-F238E27FC236}">
                  <a16:creationId xmlns:a16="http://schemas.microsoft.com/office/drawing/2014/main" id="{F18FA12D-7D63-4F5C-BE7E-F99A42800A86}"/>
                </a:ext>
              </a:extLst>
            </p:cNvPr>
            <p:cNvSpPr/>
            <p:nvPr/>
          </p:nvSpPr>
          <p:spPr>
            <a:xfrm rot="21256211">
              <a:off x="897038" y="3943753"/>
              <a:ext cx="1562061" cy="1562060"/>
            </a:xfrm>
            <a:custGeom>
              <a:avLst/>
              <a:gdLst>
                <a:gd name="connsiteX0" fmla="*/ 3045 w 1562061"/>
                <a:gd name="connsiteY0" fmla="*/ 3045 h 1562060"/>
                <a:gd name="connsiteX1" fmla="*/ 1561681 w 1562061"/>
                <a:gd name="connsiteY1" fmla="*/ 3045 h 1562060"/>
                <a:gd name="connsiteX2" fmla="*/ 1561681 w 1562061"/>
                <a:gd name="connsiteY2" fmla="*/ 1561680 h 1562060"/>
                <a:gd name="connsiteX3" fmla="*/ 3045 w 1562061"/>
                <a:gd name="connsiteY3" fmla="*/ 1561680 h 1562060"/>
              </a:gdLst>
              <a:ahLst/>
              <a:cxnLst>
                <a:cxn ang="0">
                  <a:pos x="connsiteX0" y="connsiteY0"/>
                </a:cxn>
                <a:cxn ang="0">
                  <a:pos x="connsiteX1" y="connsiteY1"/>
                </a:cxn>
                <a:cxn ang="0">
                  <a:pos x="connsiteX2" y="connsiteY2"/>
                </a:cxn>
                <a:cxn ang="0">
                  <a:pos x="connsiteX3" y="connsiteY3"/>
                </a:cxn>
              </a:cxnLst>
              <a:rect l="l" t="t" r="r" b="b"/>
              <a:pathLst>
                <a:path w="1562061" h="1562060">
                  <a:moveTo>
                    <a:pt x="3045" y="3045"/>
                  </a:moveTo>
                  <a:lnTo>
                    <a:pt x="1561681" y="3045"/>
                  </a:lnTo>
                  <a:lnTo>
                    <a:pt x="1561681" y="1561680"/>
                  </a:lnTo>
                  <a:lnTo>
                    <a:pt x="3045" y="1561680"/>
                  </a:lnTo>
                  <a:close/>
                </a:path>
              </a:pathLst>
            </a:custGeom>
            <a:solidFill>
              <a:srgbClr val="000000"/>
            </a:solidFill>
            <a:ln w="7453" cap="flat">
              <a:solidFill>
                <a:srgbClr val="000000"/>
              </a:solidFill>
              <a:prstDash val="solid"/>
              <a:round/>
            </a:ln>
          </p:spPr>
          <p:txBody>
            <a:bodyPr rtlCol="0" anchor="ctr"/>
            <a:lstStyle/>
            <a:p>
              <a:endParaRPr lang="en-US" noProof="0"/>
            </a:p>
          </p:txBody>
        </p:sp>
      </p:grpSp>
      <p:sp>
        <p:nvSpPr>
          <p:cNvPr id="3" name="Footer Placeholder 2">
            <a:extLst>
              <a:ext uri="{FF2B5EF4-FFF2-40B4-BE49-F238E27FC236}">
                <a16:creationId xmlns:a16="http://schemas.microsoft.com/office/drawing/2014/main" id="{E23771DB-29B1-47F8-896D-05AAE7AED6AD}"/>
              </a:ext>
            </a:extLst>
          </p:cNvPr>
          <p:cNvSpPr>
            <a:spLocks noGrp="1"/>
          </p:cNvSpPr>
          <p:nvPr>
            <p:ph type="ftr" sz="quarter" idx="10"/>
          </p:nvPr>
        </p:nvSpPr>
        <p:spPr/>
        <p:txBody>
          <a:bodyPr/>
          <a:lstStyle/>
          <a:p>
            <a:endParaRPr lang="en-US" noProof="0"/>
          </a:p>
        </p:txBody>
      </p:sp>
      <p:sp>
        <p:nvSpPr>
          <p:cNvPr id="37" name="Title 1">
            <a:extLst>
              <a:ext uri="{FF2B5EF4-FFF2-40B4-BE49-F238E27FC236}">
                <a16:creationId xmlns:a16="http://schemas.microsoft.com/office/drawing/2014/main" id="{1F75F967-4D73-4277-8102-658EBDA0B948}"/>
              </a:ext>
            </a:extLst>
          </p:cNvPr>
          <p:cNvSpPr>
            <a:spLocks noGrp="1"/>
          </p:cNvSpPr>
          <p:nvPr>
            <p:ph type="title"/>
          </p:nvPr>
        </p:nvSpPr>
        <p:spPr>
          <a:xfrm>
            <a:off x="483541" y="136523"/>
            <a:ext cx="7799112" cy="801778"/>
          </a:xfrm>
        </p:spPr>
        <p:txBody>
          <a:bodyPr>
            <a:noAutofit/>
          </a:bodyPr>
          <a:lstStyle>
            <a:lvl1pPr>
              <a:defRPr sz="4000"/>
            </a:lvl1pPr>
          </a:lstStyle>
          <a:p>
            <a:r>
              <a:rPr lang="en-US" noProof="0"/>
              <a:t>Click to edit Master title style</a:t>
            </a:r>
          </a:p>
        </p:txBody>
      </p:sp>
      <p:sp>
        <p:nvSpPr>
          <p:cNvPr id="38" name="Isosceles Triangle 37">
            <a:extLst>
              <a:ext uri="{FF2B5EF4-FFF2-40B4-BE49-F238E27FC236}">
                <a16:creationId xmlns:a16="http://schemas.microsoft.com/office/drawing/2014/main" id="{EA8A84CA-C16C-4A0D-85FE-C66CA8DF4B43}"/>
              </a:ext>
            </a:extLst>
          </p:cNvPr>
          <p:cNvSpPr/>
          <p:nvPr userDrawn="1"/>
        </p:nvSpPr>
        <p:spPr>
          <a:xfrm>
            <a:off x="9851923" y="5889523"/>
            <a:ext cx="2340077" cy="968477"/>
          </a:xfrm>
          <a:prstGeom prst="triangle">
            <a:avLst>
              <a:gd name="adj" fmla="val 100000"/>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noProof="0"/>
          </a:p>
        </p:txBody>
      </p:sp>
      <p:sp>
        <p:nvSpPr>
          <p:cNvPr id="40" name="Rectangle 16">
            <a:extLst>
              <a:ext uri="{FF2B5EF4-FFF2-40B4-BE49-F238E27FC236}">
                <a16:creationId xmlns:a16="http://schemas.microsoft.com/office/drawing/2014/main" id="{04AD6DDC-3122-4971-91DF-078514B4EF60}"/>
              </a:ext>
            </a:extLst>
          </p:cNvPr>
          <p:cNvSpPr>
            <a:spLocks noChangeAspect="1"/>
          </p:cNvSpPr>
          <p:nvPr userDrawn="1"/>
        </p:nvSpPr>
        <p:spPr>
          <a:xfrm rot="2767505">
            <a:off x="11354411" y="6265230"/>
            <a:ext cx="525780" cy="55361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380263 h 2209063"/>
              <a:gd name="connsiteX1" fmla="*/ 1717025 w 1828800"/>
              <a:gd name="connsiteY1" fmla="*/ 0 h 2209063"/>
              <a:gd name="connsiteX2" fmla="*/ 1828800 w 1828800"/>
              <a:gd name="connsiteY2" fmla="*/ 2209063 h 2209063"/>
              <a:gd name="connsiteX3" fmla="*/ 0 w 1828800"/>
              <a:gd name="connsiteY3" fmla="*/ 2209063 h 2209063"/>
              <a:gd name="connsiteX4" fmla="*/ 0 w 1828800"/>
              <a:gd name="connsiteY4" fmla="*/ 380263 h 2209063"/>
              <a:gd name="connsiteX0" fmla="*/ 924908 w 1828800"/>
              <a:gd name="connsiteY0" fmla="*/ 382959 h 2209063"/>
              <a:gd name="connsiteX1" fmla="*/ 1717025 w 1828800"/>
              <a:gd name="connsiteY1" fmla="*/ 0 h 2209063"/>
              <a:gd name="connsiteX2" fmla="*/ 1828800 w 1828800"/>
              <a:gd name="connsiteY2" fmla="*/ 2209063 h 2209063"/>
              <a:gd name="connsiteX3" fmla="*/ 0 w 1828800"/>
              <a:gd name="connsiteY3" fmla="*/ 2209063 h 2209063"/>
              <a:gd name="connsiteX4" fmla="*/ 924908 w 1828800"/>
              <a:gd name="connsiteY4" fmla="*/ 382959 h 2209063"/>
              <a:gd name="connsiteX0" fmla="*/ 998503 w 1828800"/>
              <a:gd name="connsiteY0" fmla="*/ 235483 h 2209063"/>
              <a:gd name="connsiteX1" fmla="*/ 1717025 w 1828800"/>
              <a:gd name="connsiteY1" fmla="*/ 0 h 2209063"/>
              <a:gd name="connsiteX2" fmla="*/ 1828800 w 1828800"/>
              <a:gd name="connsiteY2" fmla="*/ 2209063 h 2209063"/>
              <a:gd name="connsiteX3" fmla="*/ 0 w 1828800"/>
              <a:gd name="connsiteY3" fmla="*/ 2209063 h 2209063"/>
              <a:gd name="connsiteX4" fmla="*/ 998503 w 1828800"/>
              <a:gd name="connsiteY4" fmla="*/ 235483 h 2209063"/>
              <a:gd name="connsiteX0" fmla="*/ 998503 w 1828800"/>
              <a:gd name="connsiteY0" fmla="*/ 248293 h 2221873"/>
              <a:gd name="connsiteX1" fmla="*/ 1661143 w 1828800"/>
              <a:gd name="connsiteY1" fmla="*/ 0 h 2221873"/>
              <a:gd name="connsiteX2" fmla="*/ 1828800 w 1828800"/>
              <a:gd name="connsiteY2" fmla="*/ 2221873 h 2221873"/>
              <a:gd name="connsiteX3" fmla="*/ 0 w 1828800"/>
              <a:gd name="connsiteY3" fmla="*/ 2221873 h 2221873"/>
              <a:gd name="connsiteX4" fmla="*/ 998503 w 1828800"/>
              <a:gd name="connsiteY4" fmla="*/ 248293 h 2221873"/>
              <a:gd name="connsiteX0" fmla="*/ 998503 w 1661143"/>
              <a:gd name="connsiteY0" fmla="*/ 248293 h 2221873"/>
              <a:gd name="connsiteX1" fmla="*/ 1661143 w 1661143"/>
              <a:gd name="connsiteY1" fmla="*/ 0 h 2221873"/>
              <a:gd name="connsiteX2" fmla="*/ 1415773 w 1661143"/>
              <a:gd name="connsiteY2" fmla="*/ 665380 h 2221873"/>
              <a:gd name="connsiteX3" fmla="*/ 0 w 1661143"/>
              <a:gd name="connsiteY3" fmla="*/ 2221873 h 2221873"/>
              <a:gd name="connsiteX4" fmla="*/ 998503 w 1661143"/>
              <a:gd name="connsiteY4" fmla="*/ 248293 h 2221873"/>
              <a:gd name="connsiteX0" fmla="*/ 258178 w 920818"/>
              <a:gd name="connsiteY0" fmla="*/ 248293 h 969558"/>
              <a:gd name="connsiteX1" fmla="*/ 920818 w 920818"/>
              <a:gd name="connsiteY1" fmla="*/ 0 h 969558"/>
              <a:gd name="connsiteX2" fmla="*/ 675448 w 920818"/>
              <a:gd name="connsiteY2" fmla="*/ 665380 h 969558"/>
              <a:gd name="connsiteX3" fmla="*/ 0 w 920818"/>
              <a:gd name="connsiteY3" fmla="*/ 969558 h 969558"/>
              <a:gd name="connsiteX4" fmla="*/ 258178 w 920818"/>
              <a:gd name="connsiteY4" fmla="*/ 248293 h 96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818" h="969558">
                <a:moveTo>
                  <a:pt x="258178" y="248293"/>
                </a:moveTo>
                <a:lnTo>
                  <a:pt x="920818" y="0"/>
                </a:lnTo>
                <a:lnTo>
                  <a:pt x="675448" y="665380"/>
                </a:lnTo>
                <a:lnTo>
                  <a:pt x="0" y="969558"/>
                </a:lnTo>
                <a:lnTo>
                  <a:pt x="258178" y="248293"/>
                </a:lnTo>
                <a:close/>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Slide Number Placeholder 5">
            <a:extLst>
              <a:ext uri="{FF2B5EF4-FFF2-40B4-BE49-F238E27FC236}">
                <a16:creationId xmlns:a16="http://schemas.microsoft.com/office/drawing/2014/main" id="{3E168339-5DE3-46F4-819D-CB7E794B2D6E}"/>
              </a:ext>
            </a:extLst>
          </p:cNvPr>
          <p:cNvSpPr>
            <a:spLocks noGrp="1"/>
          </p:cNvSpPr>
          <p:nvPr>
            <p:ph type="sldNum" sz="quarter" idx="4"/>
          </p:nvPr>
        </p:nvSpPr>
        <p:spPr>
          <a:xfrm>
            <a:off x="9125267" y="6346518"/>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3D3C4EEC-F499-4A7F-B67B-5709763315B6}" type="slidenum">
              <a:rPr lang="en-US" noProof="0" smtClean="0"/>
              <a:pPr/>
              <a:t>‹#›</a:t>
            </a:fld>
            <a:endParaRPr lang="en-US" noProof="0"/>
          </a:p>
        </p:txBody>
      </p:sp>
      <p:sp>
        <p:nvSpPr>
          <p:cNvPr id="13" name="Picture Placeholder 2">
            <a:extLst>
              <a:ext uri="{FF2B5EF4-FFF2-40B4-BE49-F238E27FC236}">
                <a16:creationId xmlns:a16="http://schemas.microsoft.com/office/drawing/2014/main" id="{F16AD316-E334-4296-833A-197DB2AD1F8B}"/>
              </a:ext>
            </a:extLst>
          </p:cNvPr>
          <p:cNvSpPr>
            <a:spLocks noGrp="1"/>
          </p:cNvSpPr>
          <p:nvPr>
            <p:ph type="pic" idx="22" hasCustomPrompt="1"/>
          </p:nvPr>
        </p:nvSpPr>
        <p:spPr>
          <a:xfrm rot="477070">
            <a:off x="5376679" y="1507174"/>
            <a:ext cx="1484451" cy="1469334"/>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15" name="Picture Placeholder 2">
            <a:extLst>
              <a:ext uri="{FF2B5EF4-FFF2-40B4-BE49-F238E27FC236}">
                <a16:creationId xmlns:a16="http://schemas.microsoft.com/office/drawing/2014/main" id="{5CA788FA-A007-49D4-8F05-52AD83B0EA59}"/>
              </a:ext>
            </a:extLst>
          </p:cNvPr>
          <p:cNvSpPr>
            <a:spLocks noGrp="1"/>
          </p:cNvSpPr>
          <p:nvPr>
            <p:ph type="pic" idx="23" hasCustomPrompt="1"/>
          </p:nvPr>
        </p:nvSpPr>
        <p:spPr>
          <a:xfrm rot="8771">
            <a:off x="7533537" y="1330192"/>
            <a:ext cx="1484451" cy="1469334"/>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17" name="Picture Placeholder 2">
            <a:extLst>
              <a:ext uri="{FF2B5EF4-FFF2-40B4-BE49-F238E27FC236}">
                <a16:creationId xmlns:a16="http://schemas.microsoft.com/office/drawing/2014/main" id="{28EC1884-D856-490E-AE67-18F8A536BADA}"/>
              </a:ext>
            </a:extLst>
          </p:cNvPr>
          <p:cNvSpPr>
            <a:spLocks noGrp="1"/>
          </p:cNvSpPr>
          <p:nvPr>
            <p:ph type="pic" idx="24" hasCustomPrompt="1"/>
          </p:nvPr>
        </p:nvSpPr>
        <p:spPr>
          <a:xfrm rot="559325">
            <a:off x="9700231" y="1467847"/>
            <a:ext cx="1484451" cy="1469334"/>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19" name="Picture Placeholder 2">
            <a:extLst>
              <a:ext uri="{FF2B5EF4-FFF2-40B4-BE49-F238E27FC236}">
                <a16:creationId xmlns:a16="http://schemas.microsoft.com/office/drawing/2014/main" id="{F9FA7FBE-2F1E-4DBB-99B6-C64E61E6B0BE}"/>
              </a:ext>
            </a:extLst>
          </p:cNvPr>
          <p:cNvSpPr>
            <a:spLocks noGrp="1"/>
          </p:cNvSpPr>
          <p:nvPr>
            <p:ph type="pic" idx="25" hasCustomPrompt="1"/>
          </p:nvPr>
        </p:nvSpPr>
        <p:spPr>
          <a:xfrm rot="8771">
            <a:off x="5376679" y="3960988"/>
            <a:ext cx="1484451" cy="1469334"/>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21" name="Picture Placeholder 2">
            <a:extLst>
              <a:ext uri="{FF2B5EF4-FFF2-40B4-BE49-F238E27FC236}">
                <a16:creationId xmlns:a16="http://schemas.microsoft.com/office/drawing/2014/main" id="{1D3F6D04-06E0-46F6-89E8-C03F96AAB066}"/>
              </a:ext>
            </a:extLst>
          </p:cNvPr>
          <p:cNvSpPr>
            <a:spLocks noGrp="1"/>
          </p:cNvSpPr>
          <p:nvPr>
            <p:ph type="pic" idx="26" hasCustomPrompt="1"/>
          </p:nvPr>
        </p:nvSpPr>
        <p:spPr>
          <a:xfrm rot="255622">
            <a:off x="7533537" y="3784006"/>
            <a:ext cx="1484451" cy="1469334"/>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23" name="Picture Placeholder 2">
            <a:extLst>
              <a:ext uri="{FF2B5EF4-FFF2-40B4-BE49-F238E27FC236}">
                <a16:creationId xmlns:a16="http://schemas.microsoft.com/office/drawing/2014/main" id="{7AB46C01-6020-4F94-8D4B-9DE78CDC2384}"/>
              </a:ext>
            </a:extLst>
          </p:cNvPr>
          <p:cNvSpPr>
            <a:spLocks noGrp="1"/>
          </p:cNvSpPr>
          <p:nvPr>
            <p:ph type="pic" idx="27" hasCustomPrompt="1"/>
          </p:nvPr>
        </p:nvSpPr>
        <p:spPr>
          <a:xfrm rot="21441653">
            <a:off x="9700231" y="3990485"/>
            <a:ext cx="1484451" cy="1469334"/>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25" name="Picture Placeholder 2">
            <a:extLst>
              <a:ext uri="{FF2B5EF4-FFF2-40B4-BE49-F238E27FC236}">
                <a16:creationId xmlns:a16="http://schemas.microsoft.com/office/drawing/2014/main" id="{BC9EB0B6-9274-4C63-A7D7-111B8FEE59AE}"/>
              </a:ext>
            </a:extLst>
          </p:cNvPr>
          <p:cNvSpPr>
            <a:spLocks noGrp="1"/>
          </p:cNvSpPr>
          <p:nvPr>
            <p:ph type="pic" idx="28" hasCustomPrompt="1"/>
          </p:nvPr>
        </p:nvSpPr>
        <p:spPr>
          <a:xfrm rot="435911">
            <a:off x="954780" y="1536670"/>
            <a:ext cx="1484451" cy="1469334"/>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27" name="Picture Placeholder 2">
            <a:extLst>
              <a:ext uri="{FF2B5EF4-FFF2-40B4-BE49-F238E27FC236}">
                <a16:creationId xmlns:a16="http://schemas.microsoft.com/office/drawing/2014/main" id="{23137B48-4798-445A-BD52-39C235AD4001}"/>
              </a:ext>
            </a:extLst>
          </p:cNvPr>
          <p:cNvSpPr>
            <a:spLocks noGrp="1"/>
          </p:cNvSpPr>
          <p:nvPr>
            <p:ph type="pic" idx="29" hasCustomPrompt="1"/>
          </p:nvPr>
        </p:nvSpPr>
        <p:spPr>
          <a:xfrm rot="8771">
            <a:off x="3209966" y="1359688"/>
            <a:ext cx="1484451" cy="1469334"/>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31" name="Picture Placeholder 2">
            <a:extLst>
              <a:ext uri="{FF2B5EF4-FFF2-40B4-BE49-F238E27FC236}">
                <a16:creationId xmlns:a16="http://schemas.microsoft.com/office/drawing/2014/main" id="{FAD908BC-4E73-4C9F-8293-B6FD867617B3}"/>
              </a:ext>
            </a:extLst>
          </p:cNvPr>
          <p:cNvSpPr>
            <a:spLocks noGrp="1"/>
          </p:cNvSpPr>
          <p:nvPr>
            <p:ph type="pic" idx="31" hasCustomPrompt="1"/>
          </p:nvPr>
        </p:nvSpPr>
        <p:spPr>
          <a:xfrm rot="21264982">
            <a:off x="954780" y="3990484"/>
            <a:ext cx="1484451" cy="1469334"/>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
        <p:nvSpPr>
          <p:cNvPr id="33" name="Picture Placeholder 2">
            <a:extLst>
              <a:ext uri="{FF2B5EF4-FFF2-40B4-BE49-F238E27FC236}">
                <a16:creationId xmlns:a16="http://schemas.microsoft.com/office/drawing/2014/main" id="{A6E9955C-B358-466F-8115-A1E5DC11292A}"/>
              </a:ext>
            </a:extLst>
          </p:cNvPr>
          <p:cNvSpPr>
            <a:spLocks noGrp="1"/>
          </p:cNvSpPr>
          <p:nvPr>
            <p:ph type="pic" idx="32" hasCustomPrompt="1"/>
          </p:nvPr>
        </p:nvSpPr>
        <p:spPr>
          <a:xfrm rot="255622">
            <a:off x="3209966" y="3892158"/>
            <a:ext cx="1484451" cy="1469334"/>
          </a:xfrm>
          <a:noFill/>
          <a:ln w="38100">
            <a:noFill/>
          </a:ln>
          <a:effectLst>
            <a:outerShdw blurRad="63500" sx="102000" sy="102000" algn="ctr" rotWithShape="0">
              <a:prstClr val="black">
                <a:alpha val="40000"/>
              </a:prstClr>
            </a:outerShdw>
          </a:effectLst>
        </p:spPr>
        <p:txBody>
          <a:bodyPr anchor="ctr" anchorCtr="0">
            <a:normAutofit/>
          </a:bodyPr>
          <a:lstStyle>
            <a:lvl1pPr marL="0" indent="0" algn="ctr">
              <a:buNone/>
              <a:defRPr sz="14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Image</a:t>
            </a:r>
          </a:p>
        </p:txBody>
      </p:sp>
    </p:spTree>
    <p:extLst>
      <p:ext uri="{BB962C8B-B14F-4D97-AF65-F5344CB8AC3E}">
        <p14:creationId xmlns:p14="http://schemas.microsoft.com/office/powerpoint/2010/main" val="1346591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C541-FC27-4005-B07B-E691406278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475246-1F20-4BEB-80F8-F4EAEFDEED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1A490D-A3DA-4B9C-A692-DB6011D904F3}"/>
              </a:ext>
            </a:extLst>
          </p:cNvPr>
          <p:cNvSpPr>
            <a:spLocks noGrp="1"/>
          </p:cNvSpPr>
          <p:nvPr>
            <p:ph type="dt" sz="half" idx="10"/>
          </p:nvPr>
        </p:nvSpPr>
        <p:spPr/>
        <p:txBody>
          <a:bodyPr/>
          <a:lstStyle/>
          <a:p>
            <a:fld id="{F0931931-25F2-494D-B162-CA3A32389BC7}" type="datetimeFigureOut">
              <a:rPr lang="en-US" smtClean="0"/>
              <a:t>11/19/2020</a:t>
            </a:fld>
            <a:endParaRPr lang="en-US"/>
          </a:p>
        </p:txBody>
      </p:sp>
      <p:sp>
        <p:nvSpPr>
          <p:cNvPr id="5" name="Footer Placeholder 4">
            <a:extLst>
              <a:ext uri="{FF2B5EF4-FFF2-40B4-BE49-F238E27FC236}">
                <a16:creationId xmlns:a16="http://schemas.microsoft.com/office/drawing/2014/main" id="{B08D442C-997F-4640-B445-6AABE5DE3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6EB03-A7D9-4CC5-9725-EA0A272D9BA0}"/>
              </a:ext>
            </a:extLst>
          </p:cNvPr>
          <p:cNvSpPr>
            <a:spLocks noGrp="1"/>
          </p:cNvSpPr>
          <p:nvPr>
            <p:ph type="sldNum" sz="quarter" idx="12"/>
          </p:nvPr>
        </p:nvSpPr>
        <p:spPr/>
        <p:txBody>
          <a:bodyPr/>
          <a:lstStyle/>
          <a:p>
            <a:fld id="{3847FF80-92DC-44DA-9500-2063D2F81051}" type="slidenum">
              <a:rPr lang="en-US" smtClean="0"/>
              <a:t>‹#›</a:t>
            </a:fld>
            <a:endParaRPr lang="en-US"/>
          </a:p>
        </p:txBody>
      </p:sp>
    </p:spTree>
    <p:extLst>
      <p:ext uri="{BB962C8B-B14F-4D97-AF65-F5344CB8AC3E}">
        <p14:creationId xmlns:p14="http://schemas.microsoft.com/office/powerpoint/2010/main" val="17451669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B7383-B3A3-4F48-A57A-73E75BD237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E51F91-5059-41FB-AD7F-05F68138DA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4FAC45-48C9-42B0-AC25-47B0541BA697}"/>
              </a:ext>
            </a:extLst>
          </p:cNvPr>
          <p:cNvSpPr>
            <a:spLocks noGrp="1"/>
          </p:cNvSpPr>
          <p:nvPr>
            <p:ph type="dt" sz="half" idx="10"/>
          </p:nvPr>
        </p:nvSpPr>
        <p:spPr/>
        <p:txBody>
          <a:bodyPr/>
          <a:lstStyle/>
          <a:p>
            <a:fld id="{F0931931-25F2-494D-B162-CA3A32389BC7}" type="datetimeFigureOut">
              <a:rPr lang="en-US" smtClean="0"/>
              <a:t>11/19/2020</a:t>
            </a:fld>
            <a:endParaRPr lang="en-US"/>
          </a:p>
        </p:txBody>
      </p:sp>
      <p:sp>
        <p:nvSpPr>
          <p:cNvPr id="5" name="Footer Placeholder 4">
            <a:extLst>
              <a:ext uri="{FF2B5EF4-FFF2-40B4-BE49-F238E27FC236}">
                <a16:creationId xmlns:a16="http://schemas.microsoft.com/office/drawing/2014/main" id="{B3823C6D-BC65-4823-A384-A673C7C2A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05B8E-BADA-46E0-99C9-F6E6A9554E59}"/>
              </a:ext>
            </a:extLst>
          </p:cNvPr>
          <p:cNvSpPr>
            <a:spLocks noGrp="1"/>
          </p:cNvSpPr>
          <p:nvPr>
            <p:ph type="sldNum" sz="quarter" idx="12"/>
          </p:nvPr>
        </p:nvSpPr>
        <p:spPr/>
        <p:txBody>
          <a:bodyPr/>
          <a:lstStyle/>
          <a:p>
            <a:fld id="{3847FF80-92DC-44DA-9500-2063D2F81051}" type="slidenum">
              <a:rPr lang="en-US" smtClean="0"/>
              <a:t>‹#›</a:t>
            </a:fld>
            <a:endParaRPr lang="en-US"/>
          </a:p>
        </p:txBody>
      </p:sp>
    </p:spTree>
    <p:extLst>
      <p:ext uri="{BB962C8B-B14F-4D97-AF65-F5344CB8AC3E}">
        <p14:creationId xmlns:p14="http://schemas.microsoft.com/office/powerpoint/2010/main" val="1949809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E2A6-9A88-40E2-AC37-897E8446EE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091248-AE0B-4FAE-9715-BAA7006EAC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5A2C11-BEAF-4EF8-97BF-0614301EEB81}"/>
              </a:ext>
            </a:extLst>
          </p:cNvPr>
          <p:cNvSpPr>
            <a:spLocks noGrp="1"/>
          </p:cNvSpPr>
          <p:nvPr>
            <p:ph type="dt" sz="half" idx="10"/>
          </p:nvPr>
        </p:nvSpPr>
        <p:spPr/>
        <p:txBody>
          <a:bodyPr/>
          <a:lstStyle/>
          <a:p>
            <a:fld id="{F0931931-25F2-494D-B162-CA3A32389BC7}" type="datetimeFigureOut">
              <a:rPr lang="en-US" smtClean="0"/>
              <a:t>11/19/2020</a:t>
            </a:fld>
            <a:endParaRPr lang="en-US"/>
          </a:p>
        </p:txBody>
      </p:sp>
      <p:sp>
        <p:nvSpPr>
          <p:cNvPr id="5" name="Footer Placeholder 4">
            <a:extLst>
              <a:ext uri="{FF2B5EF4-FFF2-40B4-BE49-F238E27FC236}">
                <a16:creationId xmlns:a16="http://schemas.microsoft.com/office/drawing/2014/main" id="{E29E399C-8D9C-4446-9279-0880B044DA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8EA48-6C17-4738-B4E9-BF715B4B33B0}"/>
              </a:ext>
            </a:extLst>
          </p:cNvPr>
          <p:cNvSpPr>
            <a:spLocks noGrp="1"/>
          </p:cNvSpPr>
          <p:nvPr>
            <p:ph type="sldNum" sz="quarter" idx="12"/>
          </p:nvPr>
        </p:nvSpPr>
        <p:spPr/>
        <p:txBody>
          <a:bodyPr/>
          <a:lstStyle/>
          <a:p>
            <a:fld id="{3847FF80-92DC-44DA-9500-2063D2F81051}" type="slidenum">
              <a:rPr lang="en-US" smtClean="0"/>
              <a:t>‹#›</a:t>
            </a:fld>
            <a:endParaRPr lang="en-US"/>
          </a:p>
        </p:txBody>
      </p:sp>
    </p:spTree>
    <p:extLst>
      <p:ext uri="{BB962C8B-B14F-4D97-AF65-F5344CB8AC3E}">
        <p14:creationId xmlns:p14="http://schemas.microsoft.com/office/powerpoint/2010/main" val="1120998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50176-28F8-46BD-8222-814AD1EEE8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6D9C83-EA2E-485A-B51B-F3AE5B205D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6461CA-DE26-47D4-B5A0-63EBE99226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F6B7A6-6F32-42DC-B492-D8E9AFC85C75}"/>
              </a:ext>
            </a:extLst>
          </p:cNvPr>
          <p:cNvSpPr>
            <a:spLocks noGrp="1"/>
          </p:cNvSpPr>
          <p:nvPr>
            <p:ph type="dt" sz="half" idx="10"/>
          </p:nvPr>
        </p:nvSpPr>
        <p:spPr/>
        <p:txBody>
          <a:bodyPr/>
          <a:lstStyle/>
          <a:p>
            <a:fld id="{F0931931-25F2-494D-B162-CA3A32389BC7}" type="datetimeFigureOut">
              <a:rPr lang="en-US" smtClean="0"/>
              <a:t>11/19/2020</a:t>
            </a:fld>
            <a:endParaRPr lang="en-US"/>
          </a:p>
        </p:txBody>
      </p:sp>
      <p:sp>
        <p:nvSpPr>
          <p:cNvPr id="6" name="Footer Placeholder 5">
            <a:extLst>
              <a:ext uri="{FF2B5EF4-FFF2-40B4-BE49-F238E27FC236}">
                <a16:creationId xmlns:a16="http://schemas.microsoft.com/office/drawing/2014/main" id="{5CE9B626-1175-4ECE-AFD3-B300760627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50A20A-540C-4700-98F1-CA7BAD95E944}"/>
              </a:ext>
            </a:extLst>
          </p:cNvPr>
          <p:cNvSpPr>
            <a:spLocks noGrp="1"/>
          </p:cNvSpPr>
          <p:nvPr>
            <p:ph type="sldNum" sz="quarter" idx="12"/>
          </p:nvPr>
        </p:nvSpPr>
        <p:spPr/>
        <p:txBody>
          <a:bodyPr/>
          <a:lstStyle/>
          <a:p>
            <a:fld id="{3847FF80-92DC-44DA-9500-2063D2F81051}" type="slidenum">
              <a:rPr lang="en-US" smtClean="0"/>
              <a:t>‹#›</a:t>
            </a:fld>
            <a:endParaRPr lang="en-US"/>
          </a:p>
        </p:txBody>
      </p:sp>
    </p:spTree>
    <p:extLst>
      <p:ext uri="{BB962C8B-B14F-4D97-AF65-F5344CB8AC3E}">
        <p14:creationId xmlns:p14="http://schemas.microsoft.com/office/powerpoint/2010/main" val="738749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8156C-AAEA-4842-B4DC-918FA0E35D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713116-FDAF-4CF5-959B-2EF3712D64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6325F4-7AFB-49F0-A903-EAE30ED2C5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B334E9-F17D-4A19-80EC-BA57327B95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2440F-66EE-40F9-BBE1-28B0B153F6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5BF819-0FC8-4D31-AE5A-B95FCC56D0A0}"/>
              </a:ext>
            </a:extLst>
          </p:cNvPr>
          <p:cNvSpPr>
            <a:spLocks noGrp="1"/>
          </p:cNvSpPr>
          <p:nvPr>
            <p:ph type="dt" sz="half" idx="10"/>
          </p:nvPr>
        </p:nvSpPr>
        <p:spPr/>
        <p:txBody>
          <a:bodyPr/>
          <a:lstStyle/>
          <a:p>
            <a:fld id="{F0931931-25F2-494D-B162-CA3A32389BC7}" type="datetimeFigureOut">
              <a:rPr lang="en-US" smtClean="0"/>
              <a:t>11/19/2020</a:t>
            </a:fld>
            <a:endParaRPr lang="en-US"/>
          </a:p>
        </p:txBody>
      </p:sp>
      <p:sp>
        <p:nvSpPr>
          <p:cNvPr id="8" name="Footer Placeholder 7">
            <a:extLst>
              <a:ext uri="{FF2B5EF4-FFF2-40B4-BE49-F238E27FC236}">
                <a16:creationId xmlns:a16="http://schemas.microsoft.com/office/drawing/2014/main" id="{DC171472-9B6A-4C84-B1DA-AF0278B958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B70F20-3F2F-4A93-8E8E-C042F9BFC6FB}"/>
              </a:ext>
            </a:extLst>
          </p:cNvPr>
          <p:cNvSpPr>
            <a:spLocks noGrp="1"/>
          </p:cNvSpPr>
          <p:nvPr>
            <p:ph type="sldNum" sz="quarter" idx="12"/>
          </p:nvPr>
        </p:nvSpPr>
        <p:spPr/>
        <p:txBody>
          <a:bodyPr/>
          <a:lstStyle/>
          <a:p>
            <a:fld id="{3847FF80-92DC-44DA-9500-2063D2F81051}" type="slidenum">
              <a:rPr lang="en-US" smtClean="0"/>
              <a:t>‹#›</a:t>
            </a:fld>
            <a:endParaRPr lang="en-US"/>
          </a:p>
        </p:txBody>
      </p:sp>
    </p:spTree>
    <p:extLst>
      <p:ext uri="{BB962C8B-B14F-4D97-AF65-F5344CB8AC3E}">
        <p14:creationId xmlns:p14="http://schemas.microsoft.com/office/powerpoint/2010/main" val="3748147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EA50D-7AA8-43A9-8CBD-C3F9CC1A50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CE857C-F559-4788-B907-FA67F61A6FBC}"/>
              </a:ext>
            </a:extLst>
          </p:cNvPr>
          <p:cNvSpPr>
            <a:spLocks noGrp="1"/>
          </p:cNvSpPr>
          <p:nvPr>
            <p:ph type="dt" sz="half" idx="10"/>
          </p:nvPr>
        </p:nvSpPr>
        <p:spPr/>
        <p:txBody>
          <a:bodyPr/>
          <a:lstStyle/>
          <a:p>
            <a:fld id="{F0931931-25F2-494D-B162-CA3A32389BC7}" type="datetimeFigureOut">
              <a:rPr lang="en-US" smtClean="0"/>
              <a:t>11/19/2020</a:t>
            </a:fld>
            <a:endParaRPr lang="en-US"/>
          </a:p>
        </p:txBody>
      </p:sp>
      <p:sp>
        <p:nvSpPr>
          <p:cNvPr id="4" name="Footer Placeholder 3">
            <a:extLst>
              <a:ext uri="{FF2B5EF4-FFF2-40B4-BE49-F238E27FC236}">
                <a16:creationId xmlns:a16="http://schemas.microsoft.com/office/drawing/2014/main" id="{5C1A1739-7C10-4776-A205-022957D521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FACED4-2936-4662-82AB-7BD1A7E49555}"/>
              </a:ext>
            </a:extLst>
          </p:cNvPr>
          <p:cNvSpPr>
            <a:spLocks noGrp="1"/>
          </p:cNvSpPr>
          <p:nvPr>
            <p:ph type="sldNum" sz="quarter" idx="12"/>
          </p:nvPr>
        </p:nvSpPr>
        <p:spPr/>
        <p:txBody>
          <a:bodyPr/>
          <a:lstStyle/>
          <a:p>
            <a:fld id="{3847FF80-92DC-44DA-9500-2063D2F81051}" type="slidenum">
              <a:rPr lang="en-US" smtClean="0"/>
              <a:t>‹#›</a:t>
            </a:fld>
            <a:endParaRPr lang="en-US"/>
          </a:p>
        </p:txBody>
      </p:sp>
    </p:spTree>
    <p:extLst>
      <p:ext uri="{BB962C8B-B14F-4D97-AF65-F5344CB8AC3E}">
        <p14:creationId xmlns:p14="http://schemas.microsoft.com/office/powerpoint/2010/main" val="2729891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F220A4-88D4-44B2-A30E-E45C1A9347F0}"/>
              </a:ext>
            </a:extLst>
          </p:cNvPr>
          <p:cNvSpPr>
            <a:spLocks noGrp="1"/>
          </p:cNvSpPr>
          <p:nvPr>
            <p:ph type="dt" sz="half" idx="10"/>
          </p:nvPr>
        </p:nvSpPr>
        <p:spPr/>
        <p:txBody>
          <a:bodyPr/>
          <a:lstStyle/>
          <a:p>
            <a:fld id="{F0931931-25F2-494D-B162-CA3A32389BC7}" type="datetimeFigureOut">
              <a:rPr lang="en-US" smtClean="0"/>
              <a:t>11/19/2020</a:t>
            </a:fld>
            <a:endParaRPr lang="en-US"/>
          </a:p>
        </p:txBody>
      </p:sp>
      <p:sp>
        <p:nvSpPr>
          <p:cNvPr id="3" name="Footer Placeholder 2">
            <a:extLst>
              <a:ext uri="{FF2B5EF4-FFF2-40B4-BE49-F238E27FC236}">
                <a16:creationId xmlns:a16="http://schemas.microsoft.com/office/drawing/2014/main" id="{BAAB0CEE-BC6B-4E3D-8A70-692FCCE4E7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87F78D-07D5-42EA-82BC-74BCD9DF66BF}"/>
              </a:ext>
            </a:extLst>
          </p:cNvPr>
          <p:cNvSpPr>
            <a:spLocks noGrp="1"/>
          </p:cNvSpPr>
          <p:nvPr>
            <p:ph type="sldNum" sz="quarter" idx="12"/>
          </p:nvPr>
        </p:nvSpPr>
        <p:spPr/>
        <p:txBody>
          <a:bodyPr/>
          <a:lstStyle/>
          <a:p>
            <a:fld id="{3847FF80-92DC-44DA-9500-2063D2F81051}" type="slidenum">
              <a:rPr lang="en-US" smtClean="0"/>
              <a:t>‹#›</a:t>
            </a:fld>
            <a:endParaRPr lang="en-US"/>
          </a:p>
        </p:txBody>
      </p:sp>
    </p:spTree>
    <p:extLst>
      <p:ext uri="{BB962C8B-B14F-4D97-AF65-F5344CB8AC3E}">
        <p14:creationId xmlns:p14="http://schemas.microsoft.com/office/powerpoint/2010/main" val="2554585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B1B30-92F8-44EE-A914-F37B06A5C9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00B738-4816-48EC-834D-EAD82A7037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ECB2E0-A2F7-4BB5-8EC2-0E47B6DA7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86EB10-D63B-41EA-80AE-F311F7423B7D}"/>
              </a:ext>
            </a:extLst>
          </p:cNvPr>
          <p:cNvSpPr>
            <a:spLocks noGrp="1"/>
          </p:cNvSpPr>
          <p:nvPr>
            <p:ph type="dt" sz="half" idx="10"/>
          </p:nvPr>
        </p:nvSpPr>
        <p:spPr/>
        <p:txBody>
          <a:bodyPr/>
          <a:lstStyle/>
          <a:p>
            <a:fld id="{F0931931-25F2-494D-B162-CA3A32389BC7}" type="datetimeFigureOut">
              <a:rPr lang="en-US" smtClean="0"/>
              <a:t>11/19/2020</a:t>
            </a:fld>
            <a:endParaRPr lang="en-US"/>
          </a:p>
        </p:txBody>
      </p:sp>
      <p:sp>
        <p:nvSpPr>
          <p:cNvPr id="6" name="Footer Placeholder 5">
            <a:extLst>
              <a:ext uri="{FF2B5EF4-FFF2-40B4-BE49-F238E27FC236}">
                <a16:creationId xmlns:a16="http://schemas.microsoft.com/office/drawing/2014/main" id="{5D80CA1E-8BFD-49CB-95E3-D86FEC8A25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DC8244-58E7-44A4-A481-73F6BFCA704C}"/>
              </a:ext>
            </a:extLst>
          </p:cNvPr>
          <p:cNvSpPr>
            <a:spLocks noGrp="1"/>
          </p:cNvSpPr>
          <p:nvPr>
            <p:ph type="sldNum" sz="quarter" idx="12"/>
          </p:nvPr>
        </p:nvSpPr>
        <p:spPr/>
        <p:txBody>
          <a:bodyPr/>
          <a:lstStyle/>
          <a:p>
            <a:fld id="{3847FF80-92DC-44DA-9500-2063D2F81051}" type="slidenum">
              <a:rPr lang="en-US" smtClean="0"/>
              <a:t>‹#›</a:t>
            </a:fld>
            <a:endParaRPr lang="en-US"/>
          </a:p>
        </p:txBody>
      </p:sp>
    </p:spTree>
    <p:extLst>
      <p:ext uri="{BB962C8B-B14F-4D97-AF65-F5344CB8AC3E}">
        <p14:creationId xmlns:p14="http://schemas.microsoft.com/office/powerpoint/2010/main" val="3388041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7FFC-4C44-4E94-9E76-98D5D48FAD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B960C-394F-4A0B-A048-B6C903DC99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B06777-FCAA-4424-83BB-E75AE2D2EF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D2E7C3-132F-42DB-AF30-A5FDF3DB1E51}"/>
              </a:ext>
            </a:extLst>
          </p:cNvPr>
          <p:cNvSpPr>
            <a:spLocks noGrp="1"/>
          </p:cNvSpPr>
          <p:nvPr>
            <p:ph type="dt" sz="half" idx="10"/>
          </p:nvPr>
        </p:nvSpPr>
        <p:spPr/>
        <p:txBody>
          <a:bodyPr/>
          <a:lstStyle/>
          <a:p>
            <a:fld id="{1935AD4F-87F3-4498-ACF5-A2B4D56F32C8}" type="datetimeFigureOut">
              <a:rPr lang="en-US" smtClean="0"/>
              <a:t>11/19/2020</a:t>
            </a:fld>
            <a:endParaRPr lang="en-US"/>
          </a:p>
        </p:txBody>
      </p:sp>
      <p:sp>
        <p:nvSpPr>
          <p:cNvPr id="6" name="Footer Placeholder 5">
            <a:extLst>
              <a:ext uri="{FF2B5EF4-FFF2-40B4-BE49-F238E27FC236}">
                <a16:creationId xmlns:a16="http://schemas.microsoft.com/office/drawing/2014/main" id="{09A5455B-0746-498D-9D77-FE52D17446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D9DD4-C817-4FFB-BB89-D43A4A4BA5A8}"/>
              </a:ext>
            </a:extLst>
          </p:cNvPr>
          <p:cNvSpPr>
            <a:spLocks noGrp="1"/>
          </p:cNvSpPr>
          <p:nvPr>
            <p:ph type="sldNum" sz="quarter" idx="12"/>
          </p:nvPr>
        </p:nvSpPr>
        <p:spPr/>
        <p:txBody>
          <a:bodyPr/>
          <a:lstStyle/>
          <a:p>
            <a:fld id="{A8831773-37AF-44AD-9F01-6ED72DE205A4}" type="slidenum">
              <a:rPr lang="en-US" smtClean="0"/>
              <a:t>‹#›</a:t>
            </a:fld>
            <a:endParaRPr lang="en-US"/>
          </a:p>
        </p:txBody>
      </p:sp>
    </p:spTree>
    <p:extLst>
      <p:ext uri="{BB962C8B-B14F-4D97-AF65-F5344CB8AC3E}">
        <p14:creationId xmlns:p14="http://schemas.microsoft.com/office/powerpoint/2010/main" val="33849575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4FFBC-985C-4985-B26E-90F170BC5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9136E8-C958-4263-ACAF-BBA788ECCC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4ADBA6-8997-49DD-97BC-2EAF8812B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F27F52-FE0F-4678-A807-54DC1550F6FD}"/>
              </a:ext>
            </a:extLst>
          </p:cNvPr>
          <p:cNvSpPr>
            <a:spLocks noGrp="1"/>
          </p:cNvSpPr>
          <p:nvPr>
            <p:ph type="dt" sz="half" idx="10"/>
          </p:nvPr>
        </p:nvSpPr>
        <p:spPr/>
        <p:txBody>
          <a:bodyPr/>
          <a:lstStyle/>
          <a:p>
            <a:fld id="{F0931931-25F2-494D-B162-CA3A32389BC7}" type="datetimeFigureOut">
              <a:rPr lang="en-US" smtClean="0"/>
              <a:t>11/19/2020</a:t>
            </a:fld>
            <a:endParaRPr lang="en-US"/>
          </a:p>
        </p:txBody>
      </p:sp>
      <p:sp>
        <p:nvSpPr>
          <p:cNvPr id="6" name="Footer Placeholder 5">
            <a:extLst>
              <a:ext uri="{FF2B5EF4-FFF2-40B4-BE49-F238E27FC236}">
                <a16:creationId xmlns:a16="http://schemas.microsoft.com/office/drawing/2014/main" id="{4AD6229B-AB8E-4453-9978-BD7F11D4F4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49BFC0-0312-4718-9B89-598FFCFB218D}"/>
              </a:ext>
            </a:extLst>
          </p:cNvPr>
          <p:cNvSpPr>
            <a:spLocks noGrp="1"/>
          </p:cNvSpPr>
          <p:nvPr>
            <p:ph type="sldNum" sz="quarter" idx="12"/>
          </p:nvPr>
        </p:nvSpPr>
        <p:spPr/>
        <p:txBody>
          <a:bodyPr/>
          <a:lstStyle/>
          <a:p>
            <a:fld id="{3847FF80-92DC-44DA-9500-2063D2F81051}" type="slidenum">
              <a:rPr lang="en-US" smtClean="0"/>
              <a:t>‹#›</a:t>
            </a:fld>
            <a:endParaRPr lang="en-US"/>
          </a:p>
        </p:txBody>
      </p:sp>
    </p:spTree>
    <p:extLst>
      <p:ext uri="{BB962C8B-B14F-4D97-AF65-F5344CB8AC3E}">
        <p14:creationId xmlns:p14="http://schemas.microsoft.com/office/powerpoint/2010/main" val="2079460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968B3-8183-4E88-9D60-F05E2DD9AD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E84700-8D54-4230-99EA-1272F41225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8489F-A938-4D54-9BB0-C504B432452B}"/>
              </a:ext>
            </a:extLst>
          </p:cNvPr>
          <p:cNvSpPr>
            <a:spLocks noGrp="1"/>
          </p:cNvSpPr>
          <p:nvPr>
            <p:ph type="dt" sz="half" idx="10"/>
          </p:nvPr>
        </p:nvSpPr>
        <p:spPr/>
        <p:txBody>
          <a:bodyPr/>
          <a:lstStyle/>
          <a:p>
            <a:fld id="{F0931931-25F2-494D-B162-CA3A32389BC7}" type="datetimeFigureOut">
              <a:rPr lang="en-US" smtClean="0"/>
              <a:t>11/19/2020</a:t>
            </a:fld>
            <a:endParaRPr lang="en-US"/>
          </a:p>
        </p:txBody>
      </p:sp>
      <p:sp>
        <p:nvSpPr>
          <p:cNvPr id="5" name="Footer Placeholder 4">
            <a:extLst>
              <a:ext uri="{FF2B5EF4-FFF2-40B4-BE49-F238E27FC236}">
                <a16:creationId xmlns:a16="http://schemas.microsoft.com/office/drawing/2014/main" id="{301AE7C0-EECA-4325-B176-0D1416F593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5B17F-0203-4313-AE10-349592275A87}"/>
              </a:ext>
            </a:extLst>
          </p:cNvPr>
          <p:cNvSpPr>
            <a:spLocks noGrp="1"/>
          </p:cNvSpPr>
          <p:nvPr>
            <p:ph type="sldNum" sz="quarter" idx="12"/>
          </p:nvPr>
        </p:nvSpPr>
        <p:spPr/>
        <p:txBody>
          <a:bodyPr/>
          <a:lstStyle/>
          <a:p>
            <a:fld id="{3847FF80-92DC-44DA-9500-2063D2F81051}" type="slidenum">
              <a:rPr lang="en-US" smtClean="0"/>
              <a:t>‹#›</a:t>
            </a:fld>
            <a:endParaRPr lang="en-US"/>
          </a:p>
        </p:txBody>
      </p:sp>
    </p:spTree>
    <p:extLst>
      <p:ext uri="{BB962C8B-B14F-4D97-AF65-F5344CB8AC3E}">
        <p14:creationId xmlns:p14="http://schemas.microsoft.com/office/powerpoint/2010/main" val="22722323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78016E-9280-43B9-90FE-D327B72712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5B33BB-FD10-4905-8A85-95183B8096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108DDE-3FAA-46E9-874B-716688994355}"/>
              </a:ext>
            </a:extLst>
          </p:cNvPr>
          <p:cNvSpPr>
            <a:spLocks noGrp="1"/>
          </p:cNvSpPr>
          <p:nvPr>
            <p:ph type="dt" sz="half" idx="10"/>
          </p:nvPr>
        </p:nvSpPr>
        <p:spPr/>
        <p:txBody>
          <a:bodyPr/>
          <a:lstStyle/>
          <a:p>
            <a:fld id="{F0931931-25F2-494D-B162-CA3A32389BC7}" type="datetimeFigureOut">
              <a:rPr lang="en-US" smtClean="0"/>
              <a:t>11/19/2020</a:t>
            </a:fld>
            <a:endParaRPr lang="en-US"/>
          </a:p>
        </p:txBody>
      </p:sp>
      <p:sp>
        <p:nvSpPr>
          <p:cNvPr id="5" name="Footer Placeholder 4">
            <a:extLst>
              <a:ext uri="{FF2B5EF4-FFF2-40B4-BE49-F238E27FC236}">
                <a16:creationId xmlns:a16="http://schemas.microsoft.com/office/drawing/2014/main" id="{D42CF4C4-18F5-4ECE-9630-069FC0FCB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B7303C-D236-420E-AB63-F6F3525F6D35}"/>
              </a:ext>
            </a:extLst>
          </p:cNvPr>
          <p:cNvSpPr>
            <a:spLocks noGrp="1"/>
          </p:cNvSpPr>
          <p:nvPr>
            <p:ph type="sldNum" sz="quarter" idx="12"/>
          </p:nvPr>
        </p:nvSpPr>
        <p:spPr/>
        <p:txBody>
          <a:bodyPr/>
          <a:lstStyle/>
          <a:p>
            <a:fld id="{3847FF80-92DC-44DA-9500-2063D2F81051}" type="slidenum">
              <a:rPr lang="en-US" smtClean="0"/>
              <a:t>‹#›</a:t>
            </a:fld>
            <a:endParaRPr lang="en-US"/>
          </a:p>
        </p:txBody>
      </p:sp>
    </p:spTree>
    <p:extLst>
      <p:ext uri="{BB962C8B-B14F-4D97-AF65-F5344CB8AC3E}">
        <p14:creationId xmlns:p14="http://schemas.microsoft.com/office/powerpoint/2010/main" val="1166494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C343D-BC39-4B86-B3D9-1A33619EB6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540B08-3D96-47E9-8494-28C9D886B3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8B7F2A-F7F2-4C55-8BB9-B8E2E0970F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C8B743-3FFD-482A-9848-110AADFF46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F6BFF-9FC9-4801-A1DD-9FF91DFAC4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08E770-11E0-4ECC-B778-0C0640FFC5FD}"/>
              </a:ext>
            </a:extLst>
          </p:cNvPr>
          <p:cNvSpPr>
            <a:spLocks noGrp="1"/>
          </p:cNvSpPr>
          <p:nvPr>
            <p:ph type="dt" sz="half" idx="10"/>
          </p:nvPr>
        </p:nvSpPr>
        <p:spPr/>
        <p:txBody>
          <a:bodyPr/>
          <a:lstStyle/>
          <a:p>
            <a:fld id="{1935AD4F-87F3-4498-ACF5-A2B4D56F32C8}" type="datetimeFigureOut">
              <a:rPr lang="en-US" smtClean="0"/>
              <a:t>11/19/2020</a:t>
            </a:fld>
            <a:endParaRPr lang="en-US"/>
          </a:p>
        </p:txBody>
      </p:sp>
      <p:sp>
        <p:nvSpPr>
          <p:cNvPr id="8" name="Footer Placeholder 7">
            <a:extLst>
              <a:ext uri="{FF2B5EF4-FFF2-40B4-BE49-F238E27FC236}">
                <a16:creationId xmlns:a16="http://schemas.microsoft.com/office/drawing/2014/main" id="{46CBAE86-F451-42B8-8A6E-D09756E766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50FFA4-1A26-4BD0-8979-0A6B0301A00F}"/>
              </a:ext>
            </a:extLst>
          </p:cNvPr>
          <p:cNvSpPr>
            <a:spLocks noGrp="1"/>
          </p:cNvSpPr>
          <p:nvPr>
            <p:ph type="sldNum" sz="quarter" idx="12"/>
          </p:nvPr>
        </p:nvSpPr>
        <p:spPr/>
        <p:txBody>
          <a:bodyPr/>
          <a:lstStyle/>
          <a:p>
            <a:fld id="{A8831773-37AF-44AD-9F01-6ED72DE205A4}" type="slidenum">
              <a:rPr lang="en-US" smtClean="0"/>
              <a:t>‹#›</a:t>
            </a:fld>
            <a:endParaRPr lang="en-US"/>
          </a:p>
        </p:txBody>
      </p:sp>
    </p:spTree>
    <p:extLst>
      <p:ext uri="{BB962C8B-B14F-4D97-AF65-F5344CB8AC3E}">
        <p14:creationId xmlns:p14="http://schemas.microsoft.com/office/powerpoint/2010/main" val="375427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AA07D-D927-4A20-80EE-B46BA088D6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561E01-FFBC-4DEA-A430-849288F0B10D}"/>
              </a:ext>
            </a:extLst>
          </p:cNvPr>
          <p:cNvSpPr>
            <a:spLocks noGrp="1"/>
          </p:cNvSpPr>
          <p:nvPr>
            <p:ph type="dt" sz="half" idx="10"/>
          </p:nvPr>
        </p:nvSpPr>
        <p:spPr/>
        <p:txBody>
          <a:bodyPr/>
          <a:lstStyle/>
          <a:p>
            <a:fld id="{1935AD4F-87F3-4498-ACF5-A2B4D56F32C8}" type="datetimeFigureOut">
              <a:rPr lang="en-US" smtClean="0"/>
              <a:t>11/19/2020</a:t>
            </a:fld>
            <a:endParaRPr lang="en-US"/>
          </a:p>
        </p:txBody>
      </p:sp>
      <p:sp>
        <p:nvSpPr>
          <p:cNvPr id="4" name="Footer Placeholder 3">
            <a:extLst>
              <a:ext uri="{FF2B5EF4-FFF2-40B4-BE49-F238E27FC236}">
                <a16:creationId xmlns:a16="http://schemas.microsoft.com/office/drawing/2014/main" id="{F1AE8099-D325-444D-86F7-DCAB8ABDF7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298BB5-61B8-412C-89C8-02BD41FD160F}"/>
              </a:ext>
            </a:extLst>
          </p:cNvPr>
          <p:cNvSpPr>
            <a:spLocks noGrp="1"/>
          </p:cNvSpPr>
          <p:nvPr>
            <p:ph type="sldNum" sz="quarter" idx="12"/>
          </p:nvPr>
        </p:nvSpPr>
        <p:spPr/>
        <p:txBody>
          <a:bodyPr/>
          <a:lstStyle/>
          <a:p>
            <a:fld id="{A8831773-37AF-44AD-9F01-6ED72DE205A4}" type="slidenum">
              <a:rPr lang="en-US" smtClean="0"/>
              <a:t>‹#›</a:t>
            </a:fld>
            <a:endParaRPr lang="en-US"/>
          </a:p>
        </p:txBody>
      </p:sp>
    </p:spTree>
    <p:extLst>
      <p:ext uri="{BB962C8B-B14F-4D97-AF65-F5344CB8AC3E}">
        <p14:creationId xmlns:p14="http://schemas.microsoft.com/office/powerpoint/2010/main" val="252490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A65B8D-B6AC-4924-9C34-4335CBF6F094}"/>
              </a:ext>
            </a:extLst>
          </p:cNvPr>
          <p:cNvSpPr>
            <a:spLocks noGrp="1"/>
          </p:cNvSpPr>
          <p:nvPr>
            <p:ph type="dt" sz="half" idx="10"/>
          </p:nvPr>
        </p:nvSpPr>
        <p:spPr/>
        <p:txBody>
          <a:bodyPr/>
          <a:lstStyle/>
          <a:p>
            <a:fld id="{1935AD4F-87F3-4498-ACF5-A2B4D56F32C8}" type="datetimeFigureOut">
              <a:rPr lang="en-US" smtClean="0"/>
              <a:t>11/19/2020</a:t>
            </a:fld>
            <a:endParaRPr lang="en-US"/>
          </a:p>
        </p:txBody>
      </p:sp>
      <p:sp>
        <p:nvSpPr>
          <p:cNvPr id="3" name="Footer Placeholder 2">
            <a:extLst>
              <a:ext uri="{FF2B5EF4-FFF2-40B4-BE49-F238E27FC236}">
                <a16:creationId xmlns:a16="http://schemas.microsoft.com/office/drawing/2014/main" id="{B2B39A71-7E21-4A5B-8455-F5BA751D65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81E13A-052F-4371-8182-603ED006984E}"/>
              </a:ext>
            </a:extLst>
          </p:cNvPr>
          <p:cNvSpPr>
            <a:spLocks noGrp="1"/>
          </p:cNvSpPr>
          <p:nvPr>
            <p:ph type="sldNum" sz="quarter" idx="12"/>
          </p:nvPr>
        </p:nvSpPr>
        <p:spPr/>
        <p:txBody>
          <a:bodyPr/>
          <a:lstStyle/>
          <a:p>
            <a:fld id="{A8831773-37AF-44AD-9F01-6ED72DE205A4}" type="slidenum">
              <a:rPr lang="en-US" smtClean="0"/>
              <a:t>‹#›</a:t>
            </a:fld>
            <a:endParaRPr lang="en-US"/>
          </a:p>
        </p:txBody>
      </p:sp>
    </p:spTree>
    <p:extLst>
      <p:ext uri="{BB962C8B-B14F-4D97-AF65-F5344CB8AC3E}">
        <p14:creationId xmlns:p14="http://schemas.microsoft.com/office/powerpoint/2010/main" val="344840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D169-CD8C-423F-BCAC-9F55159647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BB7612-B920-44CE-AF89-8C0A59A27B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DE7D84-359C-4C7F-9DA4-BFA3A5BB6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55C3CB-A5F1-4A97-AD8B-DE5F84809E09}"/>
              </a:ext>
            </a:extLst>
          </p:cNvPr>
          <p:cNvSpPr>
            <a:spLocks noGrp="1"/>
          </p:cNvSpPr>
          <p:nvPr>
            <p:ph type="dt" sz="half" idx="10"/>
          </p:nvPr>
        </p:nvSpPr>
        <p:spPr/>
        <p:txBody>
          <a:bodyPr/>
          <a:lstStyle/>
          <a:p>
            <a:fld id="{1935AD4F-87F3-4498-ACF5-A2B4D56F32C8}" type="datetimeFigureOut">
              <a:rPr lang="en-US" smtClean="0"/>
              <a:t>11/19/2020</a:t>
            </a:fld>
            <a:endParaRPr lang="en-US"/>
          </a:p>
        </p:txBody>
      </p:sp>
      <p:sp>
        <p:nvSpPr>
          <p:cNvPr id="6" name="Footer Placeholder 5">
            <a:extLst>
              <a:ext uri="{FF2B5EF4-FFF2-40B4-BE49-F238E27FC236}">
                <a16:creationId xmlns:a16="http://schemas.microsoft.com/office/drawing/2014/main" id="{57DA5EE5-9813-45B2-823F-4BFA0A4E30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E328A8-8B87-4512-99DF-2A1C91255586}"/>
              </a:ext>
            </a:extLst>
          </p:cNvPr>
          <p:cNvSpPr>
            <a:spLocks noGrp="1"/>
          </p:cNvSpPr>
          <p:nvPr>
            <p:ph type="sldNum" sz="quarter" idx="12"/>
          </p:nvPr>
        </p:nvSpPr>
        <p:spPr/>
        <p:txBody>
          <a:bodyPr/>
          <a:lstStyle/>
          <a:p>
            <a:fld id="{A8831773-37AF-44AD-9F01-6ED72DE205A4}" type="slidenum">
              <a:rPr lang="en-US" smtClean="0"/>
              <a:t>‹#›</a:t>
            </a:fld>
            <a:endParaRPr lang="en-US"/>
          </a:p>
        </p:txBody>
      </p:sp>
    </p:spTree>
    <p:extLst>
      <p:ext uri="{BB962C8B-B14F-4D97-AF65-F5344CB8AC3E}">
        <p14:creationId xmlns:p14="http://schemas.microsoft.com/office/powerpoint/2010/main" val="3360927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D4BE-7886-4E6A-8E8E-74FA882941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348B43-7DE0-40C3-9811-8A331F99A3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2437E1-BB6C-4128-ABCD-352B8A0F36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E1125D-6F89-46F2-AFEB-346B0E531A28}"/>
              </a:ext>
            </a:extLst>
          </p:cNvPr>
          <p:cNvSpPr>
            <a:spLocks noGrp="1"/>
          </p:cNvSpPr>
          <p:nvPr>
            <p:ph type="dt" sz="half" idx="10"/>
          </p:nvPr>
        </p:nvSpPr>
        <p:spPr/>
        <p:txBody>
          <a:bodyPr/>
          <a:lstStyle/>
          <a:p>
            <a:fld id="{1935AD4F-87F3-4498-ACF5-A2B4D56F32C8}" type="datetimeFigureOut">
              <a:rPr lang="en-US" smtClean="0"/>
              <a:t>11/19/2020</a:t>
            </a:fld>
            <a:endParaRPr lang="en-US"/>
          </a:p>
        </p:txBody>
      </p:sp>
      <p:sp>
        <p:nvSpPr>
          <p:cNvPr id="6" name="Footer Placeholder 5">
            <a:extLst>
              <a:ext uri="{FF2B5EF4-FFF2-40B4-BE49-F238E27FC236}">
                <a16:creationId xmlns:a16="http://schemas.microsoft.com/office/drawing/2014/main" id="{051FCA80-D0C9-4B7C-9A9E-106EEEB7AE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8516BE-3298-42B5-9FF5-2EE6BCAA0CBC}"/>
              </a:ext>
            </a:extLst>
          </p:cNvPr>
          <p:cNvSpPr>
            <a:spLocks noGrp="1"/>
          </p:cNvSpPr>
          <p:nvPr>
            <p:ph type="sldNum" sz="quarter" idx="12"/>
          </p:nvPr>
        </p:nvSpPr>
        <p:spPr/>
        <p:txBody>
          <a:bodyPr/>
          <a:lstStyle/>
          <a:p>
            <a:fld id="{A8831773-37AF-44AD-9F01-6ED72DE205A4}" type="slidenum">
              <a:rPr lang="en-US" smtClean="0"/>
              <a:t>‹#›</a:t>
            </a:fld>
            <a:endParaRPr lang="en-US"/>
          </a:p>
        </p:txBody>
      </p:sp>
    </p:spTree>
    <p:extLst>
      <p:ext uri="{BB962C8B-B14F-4D97-AF65-F5344CB8AC3E}">
        <p14:creationId xmlns:p14="http://schemas.microsoft.com/office/powerpoint/2010/main" val="172547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2.sv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6752C1-1447-4E81-AB65-8E469050C0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A0E38F-E776-4D9A-BFBF-C1E470011D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76A26-0F85-47B1-813A-974AF70E09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5AD4F-87F3-4498-ACF5-A2B4D56F32C8}" type="datetimeFigureOut">
              <a:rPr lang="en-US" smtClean="0"/>
              <a:t>11/19/2020</a:t>
            </a:fld>
            <a:endParaRPr lang="en-US"/>
          </a:p>
        </p:txBody>
      </p:sp>
      <p:sp>
        <p:nvSpPr>
          <p:cNvPr id="5" name="Footer Placeholder 4">
            <a:extLst>
              <a:ext uri="{FF2B5EF4-FFF2-40B4-BE49-F238E27FC236}">
                <a16:creationId xmlns:a16="http://schemas.microsoft.com/office/drawing/2014/main" id="{776085BF-777E-4279-9629-7CD94B7A22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AA3026-BE0E-40BA-8F04-C578479938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31773-37AF-44AD-9F01-6ED72DE205A4}" type="slidenum">
              <a:rPr lang="en-US" smtClean="0"/>
              <a:t>‹#›</a:t>
            </a:fld>
            <a:endParaRPr lang="en-US"/>
          </a:p>
        </p:txBody>
      </p:sp>
    </p:spTree>
    <p:extLst>
      <p:ext uri="{BB962C8B-B14F-4D97-AF65-F5344CB8AC3E}">
        <p14:creationId xmlns:p14="http://schemas.microsoft.com/office/powerpoint/2010/main" val="163876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65000"/>
                <a:lumOff val="35000"/>
              </a:schemeClr>
            </a:gs>
            <a:gs pos="23000">
              <a:schemeClr val="tx1">
                <a:lumMod val="65000"/>
                <a:lumOff val="35000"/>
              </a:schemeClr>
            </a:gs>
            <a:gs pos="69000">
              <a:schemeClr val="tx1">
                <a:lumMod val="75000"/>
                <a:lumOff val="25000"/>
              </a:schemeClr>
            </a:gs>
            <a:gs pos="97000">
              <a:schemeClr val="tx1">
                <a:lumMod val="75000"/>
                <a:lumOff val="25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A5A0829D-0F92-42C5-89A1-3D537EA9925C}"/>
              </a:ext>
            </a:extLst>
          </p:cNvPr>
          <p:cNvGrpSpPr/>
          <p:nvPr userDrawn="1"/>
        </p:nvGrpSpPr>
        <p:grpSpPr bwMode="white">
          <a:xfrm>
            <a:off x="397584" y="-192085"/>
            <a:ext cx="11363696" cy="6960673"/>
            <a:chOff x="397584" y="-192085"/>
            <a:chExt cx="11363696" cy="6960673"/>
          </a:xfrm>
        </p:grpSpPr>
        <p:pic>
          <p:nvPicPr>
            <p:cNvPr id="55" name="Graphic 54">
              <a:extLst>
                <a:ext uri="{FF2B5EF4-FFF2-40B4-BE49-F238E27FC236}">
                  <a16:creationId xmlns:a16="http://schemas.microsoft.com/office/drawing/2014/main" id="{A560223E-EEB8-48A5-82F9-B6EAEEE37276}"/>
                </a:ext>
              </a:extLst>
            </p:cNvPr>
            <p:cNvPicPr>
              <a:picLocks noChangeAspect="1"/>
            </p:cNvPicPr>
            <p:nvPr userDrawn="1"/>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3288720" y="-17542"/>
              <a:ext cx="1440000" cy="1440000"/>
            </a:xfrm>
            <a:prstGeom prst="rect">
              <a:avLst/>
            </a:prstGeom>
          </p:spPr>
        </p:pic>
        <p:grpSp>
          <p:nvGrpSpPr>
            <p:cNvPr id="4" name="Group 3">
              <a:extLst>
                <a:ext uri="{FF2B5EF4-FFF2-40B4-BE49-F238E27FC236}">
                  <a16:creationId xmlns:a16="http://schemas.microsoft.com/office/drawing/2014/main" id="{6266DBB0-2F19-44EA-8375-11357DDAB139}"/>
                </a:ext>
              </a:extLst>
            </p:cNvPr>
            <p:cNvGrpSpPr/>
            <p:nvPr userDrawn="1"/>
          </p:nvGrpSpPr>
          <p:grpSpPr bwMode="white">
            <a:xfrm>
              <a:off x="397584" y="-192085"/>
              <a:ext cx="11363696" cy="6960673"/>
              <a:chOff x="397584" y="-192085"/>
              <a:chExt cx="11363696" cy="6960673"/>
            </a:xfrm>
          </p:grpSpPr>
          <p:pic>
            <p:nvPicPr>
              <p:cNvPr id="54" name="Graphic 53">
                <a:extLst>
                  <a:ext uri="{FF2B5EF4-FFF2-40B4-BE49-F238E27FC236}">
                    <a16:creationId xmlns:a16="http://schemas.microsoft.com/office/drawing/2014/main" id="{102C4C52-2BBE-424D-9433-591BA5043441}"/>
                  </a:ext>
                </a:extLst>
              </p:cNvPr>
              <p:cNvPicPr>
                <a:picLocks noChangeAspect="1"/>
              </p:cNvPicPr>
              <p:nvPr userDrawn="1"/>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3301344" y="2504148"/>
                <a:ext cx="1440000" cy="1440000"/>
              </a:xfrm>
              <a:prstGeom prst="rect">
                <a:avLst/>
              </a:prstGeom>
            </p:spPr>
          </p:pic>
          <p:pic>
            <p:nvPicPr>
              <p:cNvPr id="53" name="Graphic 52">
                <a:extLst>
                  <a:ext uri="{FF2B5EF4-FFF2-40B4-BE49-F238E27FC236}">
                    <a16:creationId xmlns:a16="http://schemas.microsoft.com/office/drawing/2014/main" id="{CE3ABC9E-D022-40A6-992B-601189D21629}"/>
                  </a:ext>
                </a:extLst>
              </p:cNvPr>
              <p:cNvPicPr>
                <a:picLocks noChangeAspect="1"/>
              </p:cNvPicPr>
              <p:nvPr userDrawn="1"/>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1881360" y="1794486"/>
                <a:ext cx="1440000" cy="1440000"/>
              </a:xfrm>
              <a:prstGeom prst="rect">
                <a:avLst/>
              </a:prstGeom>
            </p:spPr>
          </p:pic>
          <p:pic>
            <p:nvPicPr>
              <p:cNvPr id="52" name="Graphic 51">
                <a:extLst>
                  <a:ext uri="{FF2B5EF4-FFF2-40B4-BE49-F238E27FC236}">
                    <a16:creationId xmlns:a16="http://schemas.microsoft.com/office/drawing/2014/main" id="{C28ABA04-C322-43E9-86E6-412E83CD0763}"/>
                  </a:ext>
                </a:extLst>
              </p:cNvPr>
              <p:cNvPicPr>
                <a:picLocks noChangeAspect="1"/>
              </p:cNvPicPr>
              <p:nvPr userDrawn="1"/>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397584" y="1071542"/>
                <a:ext cx="1440000" cy="1440000"/>
              </a:xfrm>
              <a:prstGeom prst="rect">
                <a:avLst/>
              </a:prstGeom>
            </p:spPr>
          </p:pic>
          <p:grpSp>
            <p:nvGrpSpPr>
              <p:cNvPr id="7" name="Group 6">
                <a:extLst>
                  <a:ext uri="{FF2B5EF4-FFF2-40B4-BE49-F238E27FC236}">
                    <a16:creationId xmlns:a16="http://schemas.microsoft.com/office/drawing/2014/main" id="{9D41171B-6664-4478-AE36-4D049167AF10}"/>
                  </a:ext>
                </a:extLst>
              </p:cNvPr>
              <p:cNvGrpSpPr/>
              <p:nvPr userDrawn="1"/>
            </p:nvGrpSpPr>
            <p:grpSpPr bwMode="white">
              <a:xfrm>
                <a:off x="409092" y="-192085"/>
                <a:ext cx="11352188" cy="6960673"/>
                <a:chOff x="409092" y="-192085"/>
                <a:chExt cx="11352188" cy="6960673"/>
              </a:xfrm>
            </p:grpSpPr>
            <p:pic>
              <p:nvPicPr>
                <p:cNvPr id="8" name="Graphic 7">
                  <a:extLst>
                    <a:ext uri="{FF2B5EF4-FFF2-40B4-BE49-F238E27FC236}">
                      <a16:creationId xmlns:a16="http://schemas.microsoft.com/office/drawing/2014/main" id="{67BEBC35-7E00-419E-B8F1-C08E234BA909}"/>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409092" y="5241248"/>
                  <a:ext cx="1440000" cy="1440000"/>
                </a:xfrm>
                <a:prstGeom prst="rect">
                  <a:avLst/>
                </a:prstGeom>
              </p:spPr>
            </p:pic>
            <p:grpSp>
              <p:nvGrpSpPr>
                <p:cNvPr id="9" name="Group 8">
                  <a:extLst>
                    <a:ext uri="{FF2B5EF4-FFF2-40B4-BE49-F238E27FC236}">
                      <a16:creationId xmlns:a16="http://schemas.microsoft.com/office/drawing/2014/main" id="{FFC35904-5161-4854-900B-13A630F6BE63}"/>
                    </a:ext>
                  </a:extLst>
                </p:cNvPr>
                <p:cNvGrpSpPr/>
                <p:nvPr/>
              </p:nvGrpSpPr>
              <p:grpSpPr bwMode="white">
                <a:xfrm>
                  <a:off x="420600" y="2371915"/>
                  <a:ext cx="4320000" cy="2901333"/>
                  <a:chOff x="21000" y="-143100"/>
                  <a:chExt cx="4320000" cy="2901333"/>
                </a:xfrm>
                <a:solidFill>
                  <a:schemeClr val="bg2">
                    <a:lumMod val="25000"/>
                  </a:schemeClr>
                </a:solidFill>
              </p:grpSpPr>
              <p:pic>
                <p:nvPicPr>
                  <p:cNvPr id="49" name="Graphic 48">
                    <a:extLst>
                      <a:ext uri="{FF2B5EF4-FFF2-40B4-BE49-F238E27FC236}">
                        <a16:creationId xmlns:a16="http://schemas.microsoft.com/office/drawing/2014/main" id="{5C8264A7-5369-4109-B9DE-70EA10D5EF33}"/>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21000" y="-143100"/>
                    <a:ext cx="1440000" cy="1440000"/>
                  </a:xfrm>
                  <a:prstGeom prst="rect">
                    <a:avLst/>
                  </a:prstGeom>
                </p:spPr>
              </p:pic>
              <p:pic>
                <p:nvPicPr>
                  <p:cNvPr id="50" name="Graphic 49">
                    <a:extLst>
                      <a:ext uri="{FF2B5EF4-FFF2-40B4-BE49-F238E27FC236}">
                        <a16:creationId xmlns:a16="http://schemas.microsoft.com/office/drawing/2014/main" id="{CA78F7EA-4822-44E9-98A7-C616A6D98706}"/>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1461000" y="576900"/>
                    <a:ext cx="1440000" cy="1440000"/>
                  </a:xfrm>
                  <a:prstGeom prst="rect">
                    <a:avLst/>
                  </a:prstGeom>
                </p:spPr>
              </p:pic>
              <p:pic>
                <p:nvPicPr>
                  <p:cNvPr id="51" name="Graphic 50">
                    <a:extLst>
                      <a:ext uri="{FF2B5EF4-FFF2-40B4-BE49-F238E27FC236}">
                        <a16:creationId xmlns:a16="http://schemas.microsoft.com/office/drawing/2014/main" id="{9CBA1202-B09F-4AA0-9EC6-32279C2280DE}"/>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2901000" y="1318233"/>
                    <a:ext cx="1440000" cy="1440000"/>
                  </a:xfrm>
                  <a:prstGeom prst="rect">
                    <a:avLst/>
                  </a:prstGeom>
                </p:spPr>
              </p:pic>
            </p:grpSp>
            <p:grpSp>
              <p:nvGrpSpPr>
                <p:cNvPr id="10" name="Group 9">
                  <a:extLst>
                    <a:ext uri="{FF2B5EF4-FFF2-40B4-BE49-F238E27FC236}">
                      <a16:creationId xmlns:a16="http://schemas.microsoft.com/office/drawing/2014/main" id="{32A1A3EA-7A5F-4218-82D7-537A11E5099E}"/>
                    </a:ext>
                  </a:extLst>
                </p:cNvPr>
                <p:cNvGrpSpPr/>
                <p:nvPr/>
              </p:nvGrpSpPr>
              <p:grpSpPr bwMode="white">
                <a:xfrm>
                  <a:off x="432480" y="3811915"/>
                  <a:ext cx="4320000" cy="2901333"/>
                  <a:chOff x="21000" y="-143100"/>
                  <a:chExt cx="4320000" cy="2901333"/>
                </a:xfrm>
                <a:solidFill>
                  <a:schemeClr val="bg2">
                    <a:lumMod val="25000"/>
                  </a:schemeClr>
                </a:solidFill>
              </p:grpSpPr>
              <p:pic>
                <p:nvPicPr>
                  <p:cNvPr id="46" name="Graphic 45">
                    <a:extLst>
                      <a:ext uri="{FF2B5EF4-FFF2-40B4-BE49-F238E27FC236}">
                        <a16:creationId xmlns:a16="http://schemas.microsoft.com/office/drawing/2014/main" id="{D0313B26-5DE6-4315-B928-F3D3FDDB5EDB}"/>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21000" y="-143100"/>
                    <a:ext cx="1440000" cy="1440000"/>
                  </a:xfrm>
                  <a:prstGeom prst="rect">
                    <a:avLst/>
                  </a:prstGeom>
                </p:spPr>
              </p:pic>
              <p:pic>
                <p:nvPicPr>
                  <p:cNvPr id="47" name="Graphic 46">
                    <a:extLst>
                      <a:ext uri="{FF2B5EF4-FFF2-40B4-BE49-F238E27FC236}">
                        <a16:creationId xmlns:a16="http://schemas.microsoft.com/office/drawing/2014/main" id="{A61E0C1A-FD0B-4BA4-9444-A7D6679A70A2}"/>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1461000" y="576900"/>
                    <a:ext cx="1440000" cy="1440000"/>
                  </a:xfrm>
                  <a:prstGeom prst="rect">
                    <a:avLst/>
                  </a:prstGeom>
                </p:spPr>
              </p:pic>
              <p:pic>
                <p:nvPicPr>
                  <p:cNvPr id="48" name="Graphic 47">
                    <a:extLst>
                      <a:ext uri="{FF2B5EF4-FFF2-40B4-BE49-F238E27FC236}">
                        <a16:creationId xmlns:a16="http://schemas.microsoft.com/office/drawing/2014/main" id="{0C879B69-3091-4684-884C-6DDBA0553AD5}"/>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2901000" y="1318233"/>
                    <a:ext cx="1440000" cy="1440000"/>
                  </a:xfrm>
                  <a:prstGeom prst="rect">
                    <a:avLst/>
                  </a:prstGeom>
                </p:spPr>
              </p:pic>
            </p:grpSp>
            <p:grpSp>
              <p:nvGrpSpPr>
                <p:cNvPr id="11" name="Group 10">
                  <a:extLst>
                    <a:ext uri="{FF2B5EF4-FFF2-40B4-BE49-F238E27FC236}">
                      <a16:creationId xmlns:a16="http://schemas.microsoft.com/office/drawing/2014/main" id="{F693FA54-11EC-459F-8B60-AEF82EC1173E}"/>
                    </a:ext>
                  </a:extLst>
                </p:cNvPr>
                <p:cNvGrpSpPr/>
                <p:nvPr/>
              </p:nvGrpSpPr>
              <p:grpSpPr bwMode="white">
                <a:xfrm>
                  <a:off x="409464" y="-192085"/>
                  <a:ext cx="4320000" cy="2901333"/>
                  <a:chOff x="21000" y="-143100"/>
                  <a:chExt cx="4320000" cy="2901333"/>
                </a:xfrm>
                <a:solidFill>
                  <a:schemeClr val="bg2">
                    <a:lumMod val="25000"/>
                  </a:schemeClr>
                </a:solidFill>
              </p:grpSpPr>
              <p:pic>
                <p:nvPicPr>
                  <p:cNvPr id="43" name="Graphic 42">
                    <a:extLst>
                      <a:ext uri="{FF2B5EF4-FFF2-40B4-BE49-F238E27FC236}">
                        <a16:creationId xmlns:a16="http://schemas.microsoft.com/office/drawing/2014/main" id="{0D70B839-BE4A-4D24-B5C3-D42F1103F636}"/>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21000" y="-143100"/>
                    <a:ext cx="1440000" cy="1440000"/>
                  </a:xfrm>
                  <a:prstGeom prst="rect">
                    <a:avLst/>
                  </a:prstGeom>
                </p:spPr>
              </p:pic>
              <p:pic>
                <p:nvPicPr>
                  <p:cNvPr id="44" name="Graphic 43">
                    <a:extLst>
                      <a:ext uri="{FF2B5EF4-FFF2-40B4-BE49-F238E27FC236}">
                        <a16:creationId xmlns:a16="http://schemas.microsoft.com/office/drawing/2014/main" id="{74714890-43D7-4733-A65A-E6313E680B3F}"/>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1461000" y="576900"/>
                    <a:ext cx="1440000" cy="1440000"/>
                  </a:xfrm>
                  <a:prstGeom prst="rect">
                    <a:avLst/>
                  </a:prstGeom>
                </p:spPr>
              </p:pic>
              <p:pic>
                <p:nvPicPr>
                  <p:cNvPr id="45" name="Graphic 44">
                    <a:extLst>
                      <a:ext uri="{FF2B5EF4-FFF2-40B4-BE49-F238E27FC236}">
                        <a16:creationId xmlns:a16="http://schemas.microsoft.com/office/drawing/2014/main" id="{26B95BD8-DB7D-4837-9EB3-DC927110B59C}"/>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2901000" y="1318233"/>
                    <a:ext cx="1440000" cy="1440000"/>
                  </a:xfrm>
                  <a:prstGeom prst="rect">
                    <a:avLst/>
                  </a:prstGeom>
                </p:spPr>
              </p:pic>
            </p:grpSp>
            <p:grpSp>
              <p:nvGrpSpPr>
                <p:cNvPr id="12" name="Group 11">
                  <a:extLst>
                    <a:ext uri="{FF2B5EF4-FFF2-40B4-BE49-F238E27FC236}">
                      <a16:creationId xmlns:a16="http://schemas.microsoft.com/office/drawing/2014/main" id="{CA424D51-59AC-494D-AA81-FA5C4C1F407B}"/>
                    </a:ext>
                  </a:extLst>
                </p:cNvPr>
                <p:cNvGrpSpPr/>
                <p:nvPr/>
              </p:nvGrpSpPr>
              <p:grpSpPr bwMode="white">
                <a:xfrm>
                  <a:off x="4717584" y="-185007"/>
                  <a:ext cx="4343016" cy="6777793"/>
                  <a:chOff x="-93456" y="-645565"/>
                  <a:chExt cx="4343016" cy="6777793"/>
                </a:xfrm>
                <a:solidFill>
                  <a:schemeClr val="bg2">
                    <a:lumMod val="25000"/>
                  </a:schemeClr>
                </a:solidFill>
              </p:grpSpPr>
              <p:grpSp>
                <p:nvGrpSpPr>
                  <p:cNvPr id="25" name="Group 24">
                    <a:extLst>
                      <a:ext uri="{FF2B5EF4-FFF2-40B4-BE49-F238E27FC236}">
                        <a16:creationId xmlns:a16="http://schemas.microsoft.com/office/drawing/2014/main" id="{E359EC97-0BFB-446B-8267-5B6B5948DF4A}"/>
                      </a:ext>
                    </a:extLst>
                  </p:cNvPr>
                  <p:cNvGrpSpPr/>
                  <p:nvPr/>
                </p:nvGrpSpPr>
                <p:grpSpPr bwMode="white">
                  <a:xfrm>
                    <a:off x="-82320" y="63372"/>
                    <a:ext cx="4320000" cy="2694861"/>
                    <a:chOff x="21000" y="63372"/>
                    <a:chExt cx="4320000" cy="2694861"/>
                  </a:xfrm>
                  <a:grpFill/>
                </p:grpSpPr>
                <p:pic>
                  <p:nvPicPr>
                    <p:cNvPr id="40" name="Graphic 39">
                      <a:extLst>
                        <a:ext uri="{FF2B5EF4-FFF2-40B4-BE49-F238E27FC236}">
                          <a16:creationId xmlns:a16="http://schemas.microsoft.com/office/drawing/2014/main" id="{ABF99493-C5C2-45D0-9D81-FA91ECA07A8F}"/>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21000" y="63372"/>
                      <a:ext cx="1440000" cy="1440000"/>
                    </a:xfrm>
                    <a:prstGeom prst="rect">
                      <a:avLst/>
                    </a:prstGeom>
                  </p:spPr>
                </p:pic>
                <p:pic>
                  <p:nvPicPr>
                    <p:cNvPr id="41" name="Graphic 40">
                      <a:extLst>
                        <a:ext uri="{FF2B5EF4-FFF2-40B4-BE49-F238E27FC236}">
                          <a16:creationId xmlns:a16="http://schemas.microsoft.com/office/drawing/2014/main" id="{B0C2CB93-1A3C-4EE2-BC22-E63C6A6D3C30}"/>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1461000" y="576900"/>
                      <a:ext cx="1440000" cy="1440000"/>
                    </a:xfrm>
                    <a:prstGeom prst="rect">
                      <a:avLst/>
                    </a:prstGeom>
                  </p:spPr>
                </p:pic>
                <p:pic>
                  <p:nvPicPr>
                    <p:cNvPr id="42" name="Graphic 41">
                      <a:extLst>
                        <a:ext uri="{FF2B5EF4-FFF2-40B4-BE49-F238E27FC236}">
                          <a16:creationId xmlns:a16="http://schemas.microsoft.com/office/drawing/2014/main" id="{09711689-C935-467C-9C99-8E03443A5C6D}"/>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2901000" y="1318233"/>
                      <a:ext cx="1440000" cy="1440000"/>
                    </a:xfrm>
                    <a:prstGeom prst="rect">
                      <a:avLst/>
                    </a:prstGeom>
                  </p:spPr>
                </p:pic>
              </p:grpSp>
              <p:grpSp>
                <p:nvGrpSpPr>
                  <p:cNvPr id="26" name="Group 25">
                    <a:extLst>
                      <a:ext uri="{FF2B5EF4-FFF2-40B4-BE49-F238E27FC236}">
                        <a16:creationId xmlns:a16="http://schemas.microsoft.com/office/drawing/2014/main" id="{EDBF0F8C-A866-40E6-B9EE-79E3C9674F54}"/>
                      </a:ext>
                    </a:extLst>
                  </p:cNvPr>
                  <p:cNvGrpSpPr/>
                  <p:nvPr/>
                </p:nvGrpSpPr>
                <p:grpSpPr bwMode="white">
                  <a:xfrm>
                    <a:off x="-82320" y="1326251"/>
                    <a:ext cx="4320000" cy="2773517"/>
                    <a:chOff x="21000" y="-15284"/>
                    <a:chExt cx="4320000" cy="2773517"/>
                  </a:xfrm>
                  <a:grpFill/>
                </p:grpSpPr>
                <p:pic>
                  <p:nvPicPr>
                    <p:cNvPr id="37" name="Graphic 36">
                      <a:extLst>
                        <a:ext uri="{FF2B5EF4-FFF2-40B4-BE49-F238E27FC236}">
                          <a16:creationId xmlns:a16="http://schemas.microsoft.com/office/drawing/2014/main" id="{CE8D582E-B2C7-4142-86B6-20FD4E8BD785}"/>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21000" y="-15284"/>
                      <a:ext cx="1440000" cy="1440000"/>
                    </a:xfrm>
                    <a:prstGeom prst="rect">
                      <a:avLst/>
                    </a:prstGeom>
                  </p:spPr>
                </p:pic>
                <p:pic>
                  <p:nvPicPr>
                    <p:cNvPr id="38" name="Graphic 37">
                      <a:extLst>
                        <a:ext uri="{FF2B5EF4-FFF2-40B4-BE49-F238E27FC236}">
                          <a16:creationId xmlns:a16="http://schemas.microsoft.com/office/drawing/2014/main" id="{1BB47121-9149-4623-B2AF-CE5CAEE9EE46}"/>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1461000" y="576900"/>
                      <a:ext cx="1440000" cy="1440000"/>
                    </a:xfrm>
                    <a:prstGeom prst="rect">
                      <a:avLst/>
                    </a:prstGeom>
                  </p:spPr>
                </p:pic>
                <p:pic>
                  <p:nvPicPr>
                    <p:cNvPr id="39" name="Graphic 38">
                      <a:extLst>
                        <a:ext uri="{FF2B5EF4-FFF2-40B4-BE49-F238E27FC236}">
                          <a16:creationId xmlns:a16="http://schemas.microsoft.com/office/drawing/2014/main" id="{13D95D1A-9C08-4B93-858B-F993AEBF69EA}"/>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2901000" y="1318233"/>
                      <a:ext cx="1440000" cy="1440000"/>
                    </a:xfrm>
                    <a:prstGeom prst="rect">
                      <a:avLst/>
                    </a:prstGeom>
                  </p:spPr>
                </p:pic>
              </p:grpSp>
              <p:grpSp>
                <p:nvGrpSpPr>
                  <p:cNvPr id="27" name="Group 26">
                    <a:extLst>
                      <a:ext uri="{FF2B5EF4-FFF2-40B4-BE49-F238E27FC236}">
                        <a16:creationId xmlns:a16="http://schemas.microsoft.com/office/drawing/2014/main" id="{472CFE8A-F853-4AA3-8B16-696A5FF95F6E}"/>
                      </a:ext>
                    </a:extLst>
                  </p:cNvPr>
                  <p:cNvGrpSpPr/>
                  <p:nvPr/>
                </p:nvGrpSpPr>
                <p:grpSpPr bwMode="white">
                  <a:xfrm>
                    <a:off x="-70440" y="2638435"/>
                    <a:ext cx="4320000" cy="2901333"/>
                    <a:chOff x="21000" y="-143100"/>
                    <a:chExt cx="4320000" cy="2901333"/>
                  </a:xfrm>
                  <a:grpFill/>
                </p:grpSpPr>
                <p:pic>
                  <p:nvPicPr>
                    <p:cNvPr id="34" name="Graphic 33">
                      <a:extLst>
                        <a:ext uri="{FF2B5EF4-FFF2-40B4-BE49-F238E27FC236}">
                          <a16:creationId xmlns:a16="http://schemas.microsoft.com/office/drawing/2014/main" id="{2532E631-42D1-48FB-AE9A-4375CED752E6}"/>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21000" y="-143100"/>
                      <a:ext cx="1440000" cy="1440000"/>
                    </a:xfrm>
                    <a:prstGeom prst="rect">
                      <a:avLst/>
                    </a:prstGeom>
                  </p:spPr>
                </p:pic>
                <p:pic>
                  <p:nvPicPr>
                    <p:cNvPr id="35" name="Graphic 34">
                      <a:extLst>
                        <a:ext uri="{FF2B5EF4-FFF2-40B4-BE49-F238E27FC236}">
                          <a16:creationId xmlns:a16="http://schemas.microsoft.com/office/drawing/2014/main" id="{1D736973-C7AC-4C4A-909B-066B6F2C3EF7}"/>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1461000" y="576900"/>
                      <a:ext cx="1440000" cy="1440000"/>
                    </a:xfrm>
                    <a:prstGeom prst="rect">
                      <a:avLst/>
                    </a:prstGeom>
                  </p:spPr>
                </p:pic>
                <p:pic>
                  <p:nvPicPr>
                    <p:cNvPr id="36" name="Graphic 35">
                      <a:extLst>
                        <a:ext uri="{FF2B5EF4-FFF2-40B4-BE49-F238E27FC236}">
                          <a16:creationId xmlns:a16="http://schemas.microsoft.com/office/drawing/2014/main" id="{47DDEE42-FB51-49FC-8B8A-4E9E5E2C3298}"/>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2901000" y="1318233"/>
                      <a:ext cx="1440000" cy="1440000"/>
                    </a:xfrm>
                    <a:prstGeom prst="rect">
                      <a:avLst/>
                    </a:prstGeom>
                  </p:spPr>
                </p:pic>
              </p:grpSp>
              <p:grpSp>
                <p:nvGrpSpPr>
                  <p:cNvPr id="28" name="Group 27">
                    <a:extLst>
                      <a:ext uri="{FF2B5EF4-FFF2-40B4-BE49-F238E27FC236}">
                        <a16:creationId xmlns:a16="http://schemas.microsoft.com/office/drawing/2014/main" id="{3861E92D-4773-4AB3-88A9-1D81A58AD71C}"/>
                      </a:ext>
                    </a:extLst>
                  </p:cNvPr>
                  <p:cNvGrpSpPr/>
                  <p:nvPr/>
                </p:nvGrpSpPr>
                <p:grpSpPr bwMode="white">
                  <a:xfrm>
                    <a:off x="-93456" y="3972228"/>
                    <a:ext cx="2880000" cy="2160000"/>
                    <a:chOff x="21000" y="-143100"/>
                    <a:chExt cx="2880000" cy="2160000"/>
                  </a:xfrm>
                  <a:grpFill/>
                </p:grpSpPr>
                <p:pic>
                  <p:nvPicPr>
                    <p:cNvPr id="32" name="Graphic 31">
                      <a:extLst>
                        <a:ext uri="{FF2B5EF4-FFF2-40B4-BE49-F238E27FC236}">
                          <a16:creationId xmlns:a16="http://schemas.microsoft.com/office/drawing/2014/main" id="{932FB35B-35D9-40B8-BF0B-DE2AC038FADD}"/>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21000" y="-143100"/>
                      <a:ext cx="1440000" cy="1440000"/>
                    </a:xfrm>
                    <a:prstGeom prst="rect">
                      <a:avLst/>
                    </a:prstGeom>
                  </p:spPr>
                </p:pic>
                <p:pic>
                  <p:nvPicPr>
                    <p:cNvPr id="33" name="Graphic 32">
                      <a:extLst>
                        <a:ext uri="{FF2B5EF4-FFF2-40B4-BE49-F238E27FC236}">
                          <a16:creationId xmlns:a16="http://schemas.microsoft.com/office/drawing/2014/main" id="{42DB932A-7401-4663-B050-5D88D306C7B8}"/>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1461000" y="576900"/>
                      <a:ext cx="1440000" cy="1440000"/>
                    </a:xfrm>
                    <a:prstGeom prst="rect">
                      <a:avLst/>
                    </a:prstGeom>
                  </p:spPr>
                </p:pic>
              </p:grpSp>
              <p:grpSp>
                <p:nvGrpSpPr>
                  <p:cNvPr id="29" name="Group 28">
                    <a:extLst>
                      <a:ext uri="{FF2B5EF4-FFF2-40B4-BE49-F238E27FC236}">
                        <a16:creationId xmlns:a16="http://schemas.microsoft.com/office/drawing/2014/main" id="{DF31F68E-7002-45FD-8300-BC36EFF9B704}"/>
                      </a:ext>
                    </a:extLst>
                  </p:cNvPr>
                  <p:cNvGrpSpPr/>
                  <p:nvPr/>
                </p:nvGrpSpPr>
                <p:grpSpPr bwMode="white">
                  <a:xfrm>
                    <a:off x="1346544" y="-645565"/>
                    <a:ext cx="2880000" cy="2181333"/>
                    <a:chOff x="1461000" y="576900"/>
                    <a:chExt cx="2880000" cy="2181333"/>
                  </a:xfrm>
                  <a:grpFill/>
                </p:grpSpPr>
                <p:pic>
                  <p:nvPicPr>
                    <p:cNvPr id="30" name="Graphic 29">
                      <a:extLst>
                        <a:ext uri="{FF2B5EF4-FFF2-40B4-BE49-F238E27FC236}">
                          <a16:creationId xmlns:a16="http://schemas.microsoft.com/office/drawing/2014/main" id="{2340AFC8-9892-49B6-BF5B-46DD45D0F1BA}"/>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1461000" y="576900"/>
                      <a:ext cx="1440000" cy="1440000"/>
                    </a:xfrm>
                    <a:prstGeom prst="rect">
                      <a:avLst/>
                    </a:prstGeom>
                  </p:spPr>
                </p:pic>
                <p:pic>
                  <p:nvPicPr>
                    <p:cNvPr id="31" name="Graphic 30">
                      <a:extLst>
                        <a:ext uri="{FF2B5EF4-FFF2-40B4-BE49-F238E27FC236}">
                          <a16:creationId xmlns:a16="http://schemas.microsoft.com/office/drawing/2014/main" id="{A0C136A9-1BDE-4ACB-89CE-92D3443E2C85}"/>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2901000" y="1318233"/>
                      <a:ext cx="1440000" cy="1440000"/>
                    </a:xfrm>
                    <a:prstGeom prst="rect">
                      <a:avLst/>
                    </a:prstGeom>
                  </p:spPr>
                </p:pic>
              </p:grpSp>
            </p:grpSp>
            <p:grpSp>
              <p:nvGrpSpPr>
                <p:cNvPr id="13" name="Group 12">
                  <a:extLst>
                    <a:ext uri="{FF2B5EF4-FFF2-40B4-BE49-F238E27FC236}">
                      <a16:creationId xmlns:a16="http://schemas.microsoft.com/office/drawing/2014/main" id="{AD51A4A0-4585-4DF2-87DD-CEF648A8C31A}"/>
                    </a:ext>
                  </a:extLst>
                </p:cNvPr>
                <p:cNvGrpSpPr/>
                <p:nvPr/>
              </p:nvGrpSpPr>
              <p:grpSpPr bwMode="white">
                <a:xfrm>
                  <a:off x="8858264" y="-9205"/>
                  <a:ext cx="2903016" cy="6777793"/>
                  <a:chOff x="-93456" y="-1365565"/>
                  <a:chExt cx="2903016" cy="6777793"/>
                </a:xfrm>
                <a:solidFill>
                  <a:schemeClr val="bg2">
                    <a:lumMod val="25000"/>
                  </a:schemeClr>
                </a:solidFill>
              </p:grpSpPr>
              <p:grpSp>
                <p:nvGrpSpPr>
                  <p:cNvPr id="14" name="Group 13">
                    <a:extLst>
                      <a:ext uri="{FF2B5EF4-FFF2-40B4-BE49-F238E27FC236}">
                        <a16:creationId xmlns:a16="http://schemas.microsoft.com/office/drawing/2014/main" id="{027B7796-A325-4DE4-9685-5A44E21FCBF4}"/>
                      </a:ext>
                    </a:extLst>
                  </p:cNvPr>
                  <p:cNvGrpSpPr/>
                  <p:nvPr/>
                </p:nvGrpSpPr>
                <p:grpSpPr bwMode="white">
                  <a:xfrm>
                    <a:off x="-82320" y="-143100"/>
                    <a:ext cx="2880000" cy="2160000"/>
                    <a:chOff x="21000" y="-143100"/>
                    <a:chExt cx="2880000" cy="2160000"/>
                  </a:xfrm>
                  <a:grpFill/>
                </p:grpSpPr>
                <p:pic>
                  <p:nvPicPr>
                    <p:cNvPr id="23" name="Graphic 22">
                      <a:extLst>
                        <a:ext uri="{FF2B5EF4-FFF2-40B4-BE49-F238E27FC236}">
                          <a16:creationId xmlns:a16="http://schemas.microsoft.com/office/drawing/2014/main" id="{89797253-083A-47B3-B9F4-E4EB7E651714}"/>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21000" y="-143100"/>
                      <a:ext cx="1440000" cy="1440000"/>
                    </a:xfrm>
                    <a:prstGeom prst="rect">
                      <a:avLst/>
                    </a:prstGeom>
                  </p:spPr>
                </p:pic>
                <p:pic>
                  <p:nvPicPr>
                    <p:cNvPr id="24" name="Graphic 23">
                      <a:extLst>
                        <a:ext uri="{FF2B5EF4-FFF2-40B4-BE49-F238E27FC236}">
                          <a16:creationId xmlns:a16="http://schemas.microsoft.com/office/drawing/2014/main" id="{2A749CED-3FD9-4320-9F11-4FEC7FDEAD72}"/>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1461000" y="576900"/>
                      <a:ext cx="1440000" cy="1440000"/>
                    </a:xfrm>
                    <a:prstGeom prst="rect">
                      <a:avLst/>
                    </a:prstGeom>
                  </p:spPr>
                </p:pic>
              </p:grpSp>
              <p:grpSp>
                <p:nvGrpSpPr>
                  <p:cNvPr id="15" name="Group 14">
                    <a:extLst>
                      <a:ext uri="{FF2B5EF4-FFF2-40B4-BE49-F238E27FC236}">
                        <a16:creationId xmlns:a16="http://schemas.microsoft.com/office/drawing/2014/main" id="{C7DC4440-03C8-4F31-9EB5-04E2B6EBE61C}"/>
                      </a:ext>
                    </a:extLst>
                  </p:cNvPr>
                  <p:cNvGrpSpPr/>
                  <p:nvPr/>
                </p:nvGrpSpPr>
                <p:grpSpPr bwMode="white">
                  <a:xfrm>
                    <a:off x="-82320" y="1198435"/>
                    <a:ext cx="2880000" cy="2160000"/>
                    <a:chOff x="21000" y="-143100"/>
                    <a:chExt cx="2880000" cy="2160000"/>
                  </a:xfrm>
                  <a:grpFill/>
                </p:grpSpPr>
                <p:pic>
                  <p:nvPicPr>
                    <p:cNvPr id="21" name="Graphic 20">
                      <a:extLst>
                        <a:ext uri="{FF2B5EF4-FFF2-40B4-BE49-F238E27FC236}">
                          <a16:creationId xmlns:a16="http://schemas.microsoft.com/office/drawing/2014/main" id="{B910892E-21DE-4B33-A4C2-F0A086DA7AB7}"/>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21000" y="-143100"/>
                      <a:ext cx="1440000" cy="1440000"/>
                    </a:xfrm>
                    <a:prstGeom prst="rect">
                      <a:avLst/>
                    </a:prstGeom>
                  </p:spPr>
                </p:pic>
                <p:pic>
                  <p:nvPicPr>
                    <p:cNvPr id="22" name="Graphic 21">
                      <a:extLst>
                        <a:ext uri="{FF2B5EF4-FFF2-40B4-BE49-F238E27FC236}">
                          <a16:creationId xmlns:a16="http://schemas.microsoft.com/office/drawing/2014/main" id="{858E6A7F-057E-40AE-B508-8B0CA3ED4DE0}"/>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1461000" y="576900"/>
                      <a:ext cx="1440000" cy="1440000"/>
                    </a:xfrm>
                    <a:prstGeom prst="rect">
                      <a:avLst/>
                    </a:prstGeom>
                  </p:spPr>
                </p:pic>
              </p:grpSp>
              <p:grpSp>
                <p:nvGrpSpPr>
                  <p:cNvPr id="16" name="Group 15">
                    <a:extLst>
                      <a:ext uri="{FF2B5EF4-FFF2-40B4-BE49-F238E27FC236}">
                        <a16:creationId xmlns:a16="http://schemas.microsoft.com/office/drawing/2014/main" id="{86D3EB44-B092-4B8F-82BD-596F5B55114F}"/>
                      </a:ext>
                    </a:extLst>
                  </p:cNvPr>
                  <p:cNvGrpSpPr/>
                  <p:nvPr/>
                </p:nvGrpSpPr>
                <p:grpSpPr bwMode="white">
                  <a:xfrm>
                    <a:off x="-70440" y="2638435"/>
                    <a:ext cx="2880000" cy="2160000"/>
                    <a:chOff x="21000" y="-143100"/>
                    <a:chExt cx="2880000" cy="2160000"/>
                  </a:xfrm>
                  <a:grpFill/>
                </p:grpSpPr>
                <p:pic>
                  <p:nvPicPr>
                    <p:cNvPr id="19" name="Graphic 18">
                      <a:extLst>
                        <a:ext uri="{FF2B5EF4-FFF2-40B4-BE49-F238E27FC236}">
                          <a16:creationId xmlns:a16="http://schemas.microsoft.com/office/drawing/2014/main" id="{EDAE810A-333E-4C85-8C76-94EED725E4ED}"/>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21000" y="-143100"/>
                      <a:ext cx="1440000" cy="1440000"/>
                    </a:xfrm>
                    <a:prstGeom prst="rect">
                      <a:avLst/>
                    </a:prstGeom>
                  </p:spPr>
                </p:pic>
                <p:pic>
                  <p:nvPicPr>
                    <p:cNvPr id="20" name="Graphic 19">
                      <a:extLst>
                        <a:ext uri="{FF2B5EF4-FFF2-40B4-BE49-F238E27FC236}">
                          <a16:creationId xmlns:a16="http://schemas.microsoft.com/office/drawing/2014/main" id="{54411DB4-1132-43CD-8925-319701057B2C}"/>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1461000" y="576900"/>
                      <a:ext cx="1440000" cy="1440000"/>
                    </a:xfrm>
                    <a:prstGeom prst="rect">
                      <a:avLst/>
                    </a:prstGeom>
                  </p:spPr>
                </p:pic>
              </p:grpSp>
              <p:pic>
                <p:nvPicPr>
                  <p:cNvPr id="17" name="Graphic 16">
                    <a:extLst>
                      <a:ext uri="{FF2B5EF4-FFF2-40B4-BE49-F238E27FC236}">
                        <a16:creationId xmlns:a16="http://schemas.microsoft.com/office/drawing/2014/main" id="{1119AE10-191B-489A-901D-56E733A85ED5}"/>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93456" y="3972228"/>
                    <a:ext cx="1440000" cy="1440000"/>
                  </a:xfrm>
                  <a:prstGeom prst="rect">
                    <a:avLst/>
                  </a:prstGeom>
                </p:spPr>
              </p:pic>
              <p:pic>
                <p:nvPicPr>
                  <p:cNvPr id="18" name="Graphic 17">
                    <a:extLst>
                      <a:ext uri="{FF2B5EF4-FFF2-40B4-BE49-F238E27FC236}">
                        <a16:creationId xmlns:a16="http://schemas.microsoft.com/office/drawing/2014/main" id="{C31CA629-7DA3-4724-822E-99DE522E65B4}"/>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93456" y="-1365565"/>
                    <a:ext cx="1440000" cy="1440000"/>
                  </a:xfrm>
                  <a:prstGeom prst="rect">
                    <a:avLst/>
                  </a:prstGeom>
                </p:spPr>
              </p:pic>
            </p:grpSp>
          </p:grpSp>
        </p:grpSp>
        <p:pic>
          <p:nvPicPr>
            <p:cNvPr id="56" name="Graphic 55">
              <a:extLst>
                <a:ext uri="{FF2B5EF4-FFF2-40B4-BE49-F238E27FC236}">
                  <a16:creationId xmlns:a16="http://schemas.microsoft.com/office/drawing/2014/main" id="{08DEFC5B-F7AF-4174-A74C-E318A632B6D4}"/>
                </a:ext>
              </a:extLst>
            </p:cNvPr>
            <p:cNvPicPr>
              <a:picLocks noChangeAspect="1"/>
            </p:cNvPicPr>
            <p:nvPr userDrawn="1"/>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bwMode="white">
            <a:xfrm>
              <a:off x="10284937" y="633355"/>
              <a:ext cx="1440000" cy="1440000"/>
            </a:xfrm>
            <a:prstGeom prst="rect">
              <a:avLst/>
            </a:prstGeom>
          </p:spPr>
        </p:pic>
      </p:grpSp>
      <p:sp>
        <p:nvSpPr>
          <p:cNvPr id="2" name="Title Placeholder 1">
            <a:extLst>
              <a:ext uri="{FF2B5EF4-FFF2-40B4-BE49-F238E27FC236}">
                <a16:creationId xmlns:a16="http://schemas.microsoft.com/office/drawing/2014/main" id="{42F55F3B-36AB-4155-8593-9E6AD42F54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9C5360-E815-4AA6-8B80-8822A54288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D7279C5-E4D6-4969-A892-DCE7D824D8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135737-D740-48D6-ADBF-B8910D6199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500">
                <a:solidFill>
                  <a:schemeClr val="tx1">
                    <a:lumMod val="50000"/>
                    <a:lumOff val="50000"/>
                  </a:schemeClr>
                </a:solidFill>
              </a:defRPr>
            </a:lvl1pPr>
          </a:lstStyle>
          <a:p>
            <a:fld id="{3D3C4EEC-F499-4A7F-B67B-5709763315B6}" type="slidenum">
              <a:rPr lang="en-US" smtClean="0"/>
              <a:pPr/>
              <a:t>‹#›</a:t>
            </a:fld>
            <a:endParaRPr lang="en-US"/>
          </a:p>
        </p:txBody>
      </p:sp>
    </p:spTree>
    <p:extLst>
      <p:ext uri="{BB962C8B-B14F-4D97-AF65-F5344CB8AC3E}">
        <p14:creationId xmlns:p14="http://schemas.microsoft.com/office/powerpoint/2010/main" val="1323419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l" defTabSz="914400" rtl="0" eaLnBrk="1" latinLnBrk="0" hangingPunct="1">
        <a:lnSpc>
          <a:spcPct val="90000"/>
        </a:lnSpc>
        <a:spcBef>
          <a:spcPct val="0"/>
        </a:spcBef>
        <a:buNone/>
        <a:defRPr sz="4000" kern="1200">
          <a:solidFill>
            <a:schemeClr val="bg1"/>
          </a:solidFill>
          <a:latin typeface="+mj-lt"/>
          <a:ea typeface="Verdana" panose="020B0604030504040204" pitchFamily="34" charset="0"/>
          <a:cs typeface="Levenim MT" panose="02010502060101010101"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Verdana" panose="020B0604030504040204" pitchFamily="34" charset="0"/>
          <a:cs typeface="Levenim MT" panose="02010502060101010101"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Verdana" panose="020B0604030504040204" pitchFamily="34" charset="0"/>
          <a:cs typeface="Levenim MT" panose="02010502060101010101"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Verdana" panose="020B0604030504040204" pitchFamily="34" charset="0"/>
          <a:cs typeface="Levenim MT" panose="02010502060101010101"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Verdana" panose="020B0604030504040204" pitchFamily="34" charset="0"/>
          <a:cs typeface="Levenim MT" panose="02010502060101010101"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Verdana" panose="020B0604030504040204" pitchFamily="34" charset="0"/>
          <a:cs typeface="Levenim MT" panose="02010502060101010101"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B5E26A-98CD-46C0-B1DE-91E08FAC4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081045-77D5-4757-878E-4A2FAEF48A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77F807-EC3F-45A9-A7DB-3547E1511A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31931-25F2-494D-B162-CA3A32389BC7}" type="datetimeFigureOut">
              <a:rPr lang="en-US" smtClean="0"/>
              <a:t>11/19/2020</a:t>
            </a:fld>
            <a:endParaRPr lang="en-US"/>
          </a:p>
        </p:txBody>
      </p:sp>
      <p:sp>
        <p:nvSpPr>
          <p:cNvPr id="5" name="Footer Placeholder 4">
            <a:extLst>
              <a:ext uri="{FF2B5EF4-FFF2-40B4-BE49-F238E27FC236}">
                <a16:creationId xmlns:a16="http://schemas.microsoft.com/office/drawing/2014/main" id="{0310F743-24EF-4EDC-BF22-6BB58FA6C7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46025A-CFAD-4E62-BDF1-7F494D5A16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7FF80-92DC-44DA-9500-2063D2F81051}" type="slidenum">
              <a:rPr lang="en-US" smtClean="0"/>
              <a:t>‹#›</a:t>
            </a:fld>
            <a:endParaRPr lang="en-US"/>
          </a:p>
        </p:txBody>
      </p:sp>
    </p:spTree>
    <p:extLst>
      <p:ext uri="{BB962C8B-B14F-4D97-AF65-F5344CB8AC3E}">
        <p14:creationId xmlns:p14="http://schemas.microsoft.com/office/powerpoint/2010/main" val="166492608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blouderback@cbsd.org" TargetMode="Externa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jrepper@cbsd.org" TargetMode="External"/><Relationship Id="rId4" Type="http://schemas.openxmlformats.org/officeDocument/2006/relationships/hyperlink" Target="file:///C:\Users\kshillingford\Central%20Bucks%20School%20District\Holicong%20Middle%20School%20-%20Documents\Music\Coffee%20House\2020-21%20Songfest#3.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nam02.safelinks.protection.outlook.com/?url=https%3A%2F%2Fwww.health.pa.gov%2Ftopics%2Fdisease%2Fcoronavirus%2FPages%2FTravelers.aspx&amp;data=04%7C01%7CKSHILLINGFORD%40CBSD.ORG%7C9042f73fbfd74a1c955808d88bdc7b1e%7Caa0b488ffc9e4185a5e3384220df23ca%7C0%7C0%7C637413126356455269%7CUnknown%7CTWFpbGZsb3d8eyJWIjoiMC4wLjAwMDAiLCJQIjoiV2luMzIiLCJBTiI6Ik1haWwiLCJXVCI6Mn0%3D%7C1000&amp;sdata=h%2FCCXOtETNUEJpBTdtUyvmC926LJQSX3cIkI7JfP1d4%3D&amp;reserved=0" TargetMode="External"/><Relationship Id="rId5" Type="http://schemas.openxmlformats.org/officeDocument/2006/relationships/hyperlink" Target="https://www.governor.pa.gov/wp-content/uploads/2020/11/20201117-SOH-Universal-Face-Coverings-Order-Update.pdf" TargetMode="External"/><Relationship Id="rId4" Type="http://schemas.openxmlformats.org/officeDocument/2006/relationships/hyperlink" Target="https://www.pa.gov/guides/responding-to-covid-19/"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bsd.sharepoint.com/:x:/r/sites/HolicongOfficeGroup/Shared%20Documents/2020%20Fall%20Scenario%20Planning/11.10.20%20Wellness%20Survey.xlsx?d=w8c21b6bbf5964610a8415cf53e694767&amp;csf=1&amp;web=1&amp;e=X3YwSj"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www.cbsd.org/site/Default.aspx?PageID=289"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bsd.org/domain/2702"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hyperlink" Target="https://www.cbsd.org/site/default.aspx?PageType=3&amp;ModuleInstanceID=48573&amp;ViewID=94B66785-F3F0-41A8-8414-1E55691D3E9E&amp;RenderLoc=0&amp;FlexDataID=202370&amp;PageID=26140"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bsd.org/domain/132"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mailto:holicongattendance@cbsd.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cbsd.org/domain/2702" TargetMode="External"/><Relationship Id="rId4" Type="http://schemas.openxmlformats.org/officeDocument/2006/relationships/hyperlink" Target="https://www.cbsd.org/domain/10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jlock@cbsd.org" TargetMode="External"/><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s://www.actuaries.digital/2018/06/06/careerview-podcast-diversity-inclusion/" TargetMode="External"/><Relationship Id="rId2" Type="http://schemas.openxmlformats.org/officeDocument/2006/relationships/image" Target="../media/image6.jpeg"/><Relationship Id="rId1" Type="http://schemas.openxmlformats.org/officeDocument/2006/relationships/slideLayout" Target="../slideLayouts/slideLayout32.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0FF8BE-2C82-4F74-B6DF-0BE5B318F866}"/>
              </a:ext>
            </a:extLst>
          </p:cNvPr>
          <p:cNvSpPr txBox="1"/>
          <p:nvPr/>
        </p:nvSpPr>
        <p:spPr>
          <a:xfrm>
            <a:off x="0" y="0"/>
            <a:ext cx="12192000" cy="711200"/>
          </a:xfrm>
          <a:prstGeom prst="rect">
            <a:avLst/>
          </a:prstGeom>
          <a:solidFill>
            <a:schemeClr val="accent6">
              <a:lumMod val="75000"/>
            </a:schemeClr>
          </a:solidFill>
        </p:spPr>
        <p:txBody>
          <a:bodyPr wrap="square" rtlCol="0">
            <a:spAutoFit/>
          </a:bodyPr>
          <a:lstStyle/>
          <a:p>
            <a:endParaRPr lang="en-US"/>
          </a:p>
        </p:txBody>
      </p:sp>
      <p:sp>
        <p:nvSpPr>
          <p:cNvPr id="8" name="TextBox 7">
            <a:extLst>
              <a:ext uri="{FF2B5EF4-FFF2-40B4-BE49-F238E27FC236}">
                <a16:creationId xmlns:a16="http://schemas.microsoft.com/office/drawing/2014/main" id="{F026FC1B-BE0B-4299-A8CE-491399BB9867}"/>
              </a:ext>
            </a:extLst>
          </p:cNvPr>
          <p:cNvSpPr txBox="1"/>
          <p:nvPr/>
        </p:nvSpPr>
        <p:spPr>
          <a:xfrm>
            <a:off x="0" y="6146800"/>
            <a:ext cx="12192000" cy="711200"/>
          </a:xfrm>
          <a:prstGeom prst="rect">
            <a:avLst/>
          </a:prstGeom>
          <a:solidFill>
            <a:schemeClr val="accent6">
              <a:lumMod val="75000"/>
            </a:schemeClr>
          </a:solidFill>
        </p:spPr>
        <p:txBody>
          <a:bodyPr wrap="square" rtlCol="0">
            <a:spAutoFit/>
          </a:bodyPr>
          <a:lstStyle/>
          <a:p>
            <a:endParaRPr lang="en-US"/>
          </a:p>
        </p:txBody>
      </p:sp>
      <p:sp>
        <p:nvSpPr>
          <p:cNvPr id="9" name="TextBox 8">
            <a:extLst>
              <a:ext uri="{FF2B5EF4-FFF2-40B4-BE49-F238E27FC236}">
                <a16:creationId xmlns:a16="http://schemas.microsoft.com/office/drawing/2014/main" id="{7201D218-4EF9-4156-AD67-CFC41E493239}"/>
              </a:ext>
            </a:extLst>
          </p:cNvPr>
          <p:cNvSpPr txBox="1"/>
          <p:nvPr/>
        </p:nvSpPr>
        <p:spPr>
          <a:xfrm>
            <a:off x="11353800" y="711200"/>
            <a:ext cx="838200" cy="5435600"/>
          </a:xfrm>
          <a:prstGeom prst="rect">
            <a:avLst/>
          </a:prstGeom>
          <a:solidFill>
            <a:srgbClr val="FFFF66"/>
          </a:solidFill>
        </p:spPr>
        <p:txBody>
          <a:bodyPr wrap="square" rtlCol="0">
            <a:spAutoFit/>
          </a:bodyPr>
          <a:lstStyle/>
          <a:p>
            <a:endParaRPr lang="en-US"/>
          </a:p>
        </p:txBody>
      </p:sp>
      <p:sp>
        <p:nvSpPr>
          <p:cNvPr id="11" name="TextBox 10">
            <a:extLst>
              <a:ext uri="{FF2B5EF4-FFF2-40B4-BE49-F238E27FC236}">
                <a16:creationId xmlns:a16="http://schemas.microsoft.com/office/drawing/2014/main" id="{50C30888-1EA6-4362-8656-CCAF5505C3A1}"/>
              </a:ext>
            </a:extLst>
          </p:cNvPr>
          <p:cNvSpPr txBox="1"/>
          <p:nvPr/>
        </p:nvSpPr>
        <p:spPr>
          <a:xfrm>
            <a:off x="0" y="727075"/>
            <a:ext cx="838200" cy="5435600"/>
          </a:xfrm>
          <a:prstGeom prst="rect">
            <a:avLst/>
          </a:prstGeom>
          <a:solidFill>
            <a:srgbClr val="FFFF66"/>
          </a:solidFill>
        </p:spPr>
        <p:txBody>
          <a:bodyPr wrap="square" rtlCol="0">
            <a:spAutoFit/>
          </a:bodyPr>
          <a:lstStyle/>
          <a:p>
            <a:endParaRPr lang="en-US"/>
          </a:p>
        </p:txBody>
      </p:sp>
      <p:pic>
        <p:nvPicPr>
          <p:cNvPr id="15" name="Content Placeholder 12" descr="A picture containing drawing&#10;&#10;Description automatically generated">
            <a:extLst>
              <a:ext uri="{FF2B5EF4-FFF2-40B4-BE49-F238E27FC236}">
                <a16:creationId xmlns:a16="http://schemas.microsoft.com/office/drawing/2014/main" id="{7859F25A-8486-42E4-8332-9EC457B2C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0"/>
            <a:ext cx="1600200" cy="781050"/>
          </a:xfrm>
          <a:prstGeom prst="rect">
            <a:avLst/>
          </a:prstGeom>
        </p:spPr>
      </p:pic>
      <p:pic>
        <p:nvPicPr>
          <p:cNvPr id="16" name="Content Placeholder 12" descr="A picture containing drawing&#10;&#10;Description automatically generated">
            <a:extLst>
              <a:ext uri="{FF2B5EF4-FFF2-40B4-BE49-F238E27FC236}">
                <a16:creationId xmlns:a16="http://schemas.microsoft.com/office/drawing/2014/main" id="{A13A09C5-2E7F-40C7-9669-69F04FA6F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00200" cy="781050"/>
          </a:xfrm>
          <a:prstGeom prst="rect">
            <a:avLst/>
          </a:prstGeom>
        </p:spPr>
      </p:pic>
      <p:pic>
        <p:nvPicPr>
          <p:cNvPr id="18" name="Content Placeholder 12" descr="A picture containing drawing&#10;&#10;Description automatically generated">
            <a:extLst>
              <a:ext uri="{FF2B5EF4-FFF2-40B4-BE49-F238E27FC236}">
                <a16:creationId xmlns:a16="http://schemas.microsoft.com/office/drawing/2014/main" id="{A35C9B5F-48A3-418F-ACC3-9553473B8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76950"/>
            <a:ext cx="1600200" cy="781050"/>
          </a:xfrm>
          <a:prstGeom prst="rect">
            <a:avLst/>
          </a:prstGeom>
        </p:spPr>
      </p:pic>
      <p:pic>
        <p:nvPicPr>
          <p:cNvPr id="19" name="Content Placeholder 12" descr="A picture containing drawing&#10;&#10;Description automatically generated">
            <a:extLst>
              <a:ext uri="{FF2B5EF4-FFF2-40B4-BE49-F238E27FC236}">
                <a16:creationId xmlns:a16="http://schemas.microsoft.com/office/drawing/2014/main" id="{B98916F5-E6D9-4B1A-AB11-961565DE0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6076950"/>
            <a:ext cx="1600200" cy="781050"/>
          </a:xfrm>
          <a:prstGeom prst="rect">
            <a:avLst/>
          </a:prstGeom>
        </p:spPr>
      </p:pic>
      <p:sp>
        <p:nvSpPr>
          <p:cNvPr id="23" name="Title 22">
            <a:extLst>
              <a:ext uri="{FF2B5EF4-FFF2-40B4-BE49-F238E27FC236}">
                <a16:creationId xmlns:a16="http://schemas.microsoft.com/office/drawing/2014/main" id="{22ABB3F0-9EE0-46F6-AF77-A7DEA824BEEE}"/>
              </a:ext>
            </a:extLst>
          </p:cNvPr>
          <p:cNvSpPr>
            <a:spLocks noGrp="1"/>
          </p:cNvSpPr>
          <p:nvPr>
            <p:ph type="ctrTitle"/>
          </p:nvPr>
        </p:nvSpPr>
        <p:spPr/>
        <p:txBody>
          <a:bodyPr/>
          <a:lstStyle/>
          <a:p>
            <a:r>
              <a:rPr lang="en-US"/>
              <a:t>PARENT COUNCIL	</a:t>
            </a:r>
          </a:p>
        </p:txBody>
      </p:sp>
      <p:sp>
        <p:nvSpPr>
          <p:cNvPr id="24" name="Subtitle 23">
            <a:extLst>
              <a:ext uri="{FF2B5EF4-FFF2-40B4-BE49-F238E27FC236}">
                <a16:creationId xmlns:a16="http://schemas.microsoft.com/office/drawing/2014/main" id="{9601905B-03C5-454A-A4CA-D8060A2FF154}"/>
              </a:ext>
            </a:extLst>
          </p:cNvPr>
          <p:cNvSpPr>
            <a:spLocks noGrp="1"/>
          </p:cNvSpPr>
          <p:nvPr>
            <p:ph type="subTitle" idx="1"/>
          </p:nvPr>
        </p:nvSpPr>
        <p:spPr/>
        <p:txBody>
          <a:bodyPr/>
          <a:lstStyle/>
          <a:p>
            <a:pPr marL="0" marR="0" lvl="0" indent="0" algn="ctr"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3200" b="0" i="0" u="none" strike="noStrike" kern="1200" cap="none" spc="0" normalizeH="0" baseline="0" noProof="0">
                <a:ln>
                  <a:noFill/>
                </a:ln>
                <a:solidFill>
                  <a:prstClr val="black"/>
                </a:solidFill>
                <a:effectLst/>
                <a:uLnTx/>
                <a:uFillTx/>
                <a:latin typeface="Garamond" panose="02020404030301010803"/>
                <a:ea typeface="+mn-ea"/>
                <a:cs typeface="+mn-cs"/>
              </a:rPr>
              <a:t>11/19/20</a:t>
            </a:r>
          </a:p>
          <a:p>
            <a:endParaRPr lang="en-US"/>
          </a:p>
        </p:txBody>
      </p:sp>
    </p:spTree>
    <p:extLst>
      <p:ext uri="{BB962C8B-B14F-4D97-AF65-F5344CB8AC3E}">
        <p14:creationId xmlns:p14="http://schemas.microsoft.com/office/powerpoint/2010/main" val="2249216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D76F-C5F3-4FB0-AE63-DC67ED98DDE4}"/>
              </a:ext>
            </a:extLst>
          </p:cNvPr>
          <p:cNvSpPr>
            <a:spLocks noGrp="1"/>
          </p:cNvSpPr>
          <p:nvPr>
            <p:ph type="ctrTitle"/>
          </p:nvPr>
        </p:nvSpPr>
        <p:spPr>
          <a:xfrm>
            <a:off x="1524000" y="300728"/>
            <a:ext cx="9144000" cy="2387600"/>
          </a:xfrm>
        </p:spPr>
        <p:txBody>
          <a:bodyPr>
            <a:normAutofit fontScale="90000"/>
          </a:bodyPr>
          <a:lstStyle/>
          <a:p>
            <a:r>
              <a:rPr lang="en-US" sz="6700" b="1" dirty="0">
                <a:solidFill>
                  <a:schemeClr val="accent6">
                    <a:lumMod val="50000"/>
                  </a:schemeClr>
                </a:solidFill>
                <a:latin typeface="Bodoni MT"/>
              </a:rPr>
              <a:t>P.O.P.S. Club Meeting</a:t>
            </a:r>
            <a:br>
              <a:rPr lang="en-US" dirty="0"/>
            </a:br>
            <a:r>
              <a:rPr lang="en-US" dirty="0">
                <a:latin typeface="Bodoni MT"/>
              </a:rPr>
              <a:t>Today @2:50</a:t>
            </a:r>
            <a:br>
              <a:rPr lang="en-US" dirty="0">
                <a:latin typeface="Bodoni MT" panose="02070603080606020203" pitchFamily="18" charset="0"/>
              </a:rPr>
            </a:br>
            <a:r>
              <a:rPr lang="en-US" dirty="0">
                <a:latin typeface="Bodoni MT"/>
              </a:rPr>
              <a:t>through Teams</a:t>
            </a:r>
          </a:p>
        </p:txBody>
      </p:sp>
      <p:sp>
        <p:nvSpPr>
          <p:cNvPr id="3" name="Subtitle 2">
            <a:extLst>
              <a:ext uri="{FF2B5EF4-FFF2-40B4-BE49-F238E27FC236}">
                <a16:creationId xmlns:a16="http://schemas.microsoft.com/office/drawing/2014/main" id="{03A16751-7626-425C-B5BF-BA8CCB96818A}"/>
              </a:ext>
            </a:extLst>
          </p:cNvPr>
          <p:cNvSpPr>
            <a:spLocks noGrp="1"/>
          </p:cNvSpPr>
          <p:nvPr>
            <p:ph type="subTitle" idx="1"/>
          </p:nvPr>
        </p:nvSpPr>
        <p:spPr>
          <a:xfrm>
            <a:off x="1084521" y="4675118"/>
            <a:ext cx="10143460" cy="1725681"/>
          </a:xfrm>
        </p:spPr>
        <p:txBody>
          <a:bodyPr>
            <a:normAutofit lnSpcReduction="10000"/>
          </a:bodyPr>
          <a:lstStyle/>
          <a:p>
            <a:r>
              <a:rPr lang="en-US" sz="4000">
                <a:latin typeface="Bodoni MT" panose="02070603080606020203" pitchFamily="18" charset="0"/>
              </a:rPr>
              <a:t>All students are invited to join this information meeting.  Email Mrs. Louderback </a:t>
            </a:r>
            <a:r>
              <a:rPr lang="en-US" sz="4000">
                <a:latin typeface="Bodoni MT" panose="02070603080606020203" pitchFamily="18" charset="0"/>
                <a:hlinkClick r:id="rId2"/>
              </a:rPr>
              <a:t>blouderback@cbsd.org</a:t>
            </a:r>
            <a:r>
              <a:rPr lang="en-US" sz="4000">
                <a:latin typeface="Bodoni MT" panose="02070603080606020203" pitchFamily="18" charset="0"/>
              </a:rPr>
              <a:t> for the meeting link</a:t>
            </a:r>
            <a:r>
              <a:rPr lang="en-US" sz="4000"/>
              <a:t>.</a:t>
            </a:r>
            <a:endParaRPr lang="en-US" sz="4000" b="1">
              <a:solidFill>
                <a:schemeClr val="accent1"/>
              </a:solidFill>
            </a:endParaRPr>
          </a:p>
        </p:txBody>
      </p:sp>
      <p:pic>
        <p:nvPicPr>
          <p:cNvPr id="4" name="Picture 3">
            <a:extLst>
              <a:ext uri="{FF2B5EF4-FFF2-40B4-BE49-F238E27FC236}">
                <a16:creationId xmlns:a16="http://schemas.microsoft.com/office/drawing/2014/main" id="{6E4F7007-3A8B-48A4-A3DA-3592415F3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557" y="2585060"/>
            <a:ext cx="2296885" cy="2090058"/>
          </a:xfrm>
          <a:prstGeom prst="rect">
            <a:avLst/>
          </a:prstGeom>
        </p:spPr>
      </p:pic>
    </p:spTree>
    <p:extLst>
      <p:ext uri="{BB962C8B-B14F-4D97-AF65-F5344CB8AC3E}">
        <p14:creationId xmlns:p14="http://schemas.microsoft.com/office/powerpoint/2010/main" val="1136693683"/>
      </p:ext>
    </p:extLst>
  </p:cSld>
  <p:clrMapOvr>
    <a:masterClrMapping/>
  </p:clrMapOvr>
  <p:transition spd="slow" advClick="0" advTm="25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0FF8BE-2C82-4F74-B6DF-0BE5B318F866}"/>
              </a:ext>
            </a:extLst>
          </p:cNvPr>
          <p:cNvSpPr txBox="1"/>
          <p:nvPr/>
        </p:nvSpPr>
        <p:spPr>
          <a:xfrm>
            <a:off x="0" y="0"/>
            <a:ext cx="12192000" cy="711200"/>
          </a:xfrm>
          <a:prstGeom prst="rect">
            <a:avLst/>
          </a:prstGeom>
          <a:solidFill>
            <a:schemeClr val="accent6">
              <a:lumMod val="75000"/>
            </a:schemeClr>
          </a:solidFill>
        </p:spPr>
        <p:txBody>
          <a:bodyPr wrap="square" rtlCol="0">
            <a:spAutoFit/>
          </a:bodyPr>
          <a:lstStyle/>
          <a:p>
            <a:endParaRPr lang="en-US"/>
          </a:p>
        </p:txBody>
      </p:sp>
      <p:sp>
        <p:nvSpPr>
          <p:cNvPr id="8" name="TextBox 7">
            <a:extLst>
              <a:ext uri="{FF2B5EF4-FFF2-40B4-BE49-F238E27FC236}">
                <a16:creationId xmlns:a16="http://schemas.microsoft.com/office/drawing/2014/main" id="{F026FC1B-BE0B-4299-A8CE-491399BB9867}"/>
              </a:ext>
            </a:extLst>
          </p:cNvPr>
          <p:cNvSpPr txBox="1"/>
          <p:nvPr/>
        </p:nvSpPr>
        <p:spPr>
          <a:xfrm>
            <a:off x="0" y="6146800"/>
            <a:ext cx="12192000" cy="711200"/>
          </a:xfrm>
          <a:prstGeom prst="rect">
            <a:avLst/>
          </a:prstGeom>
          <a:solidFill>
            <a:schemeClr val="accent6">
              <a:lumMod val="75000"/>
            </a:schemeClr>
          </a:solidFill>
        </p:spPr>
        <p:txBody>
          <a:bodyPr wrap="square" rtlCol="0">
            <a:spAutoFit/>
          </a:bodyPr>
          <a:lstStyle/>
          <a:p>
            <a:endParaRPr lang="en-US"/>
          </a:p>
        </p:txBody>
      </p:sp>
      <p:sp>
        <p:nvSpPr>
          <p:cNvPr id="9" name="TextBox 8">
            <a:extLst>
              <a:ext uri="{FF2B5EF4-FFF2-40B4-BE49-F238E27FC236}">
                <a16:creationId xmlns:a16="http://schemas.microsoft.com/office/drawing/2014/main" id="{7201D218-4EF9-4156-AD67-CFC41E493239}"/>
              </a:ext>
            </a:extLst>
          </p:cNvPr>
          <p:cNvSpPr txBox="1"/>
          <p:nvPr/>
        </p:nvSpPr>
        <p:spPr>
          <a:xfrm>
            <a:off x="11353800" y="711200"/>
            <a:ext cx="838200" cy="5435600"/>
          </a:xfrm>
          <a:prstGeom prst="rect">
            <a:avLst/>
          </a:prstGeom>
          <a:solidFill>
            <a:srgbClr val="FFFF66"/>
          </a:solidFill>
        </p:spPr>
        <p:txBody>
          <a:bodyPr wrap="square" rtlCol="0">
            <a:spAutoFit/>
          </a:bodyPr>
          <a:lstStyle/>
          <a:p>
            <a:endParaRPr lang="en-US"/>
          </a:p>
        </p:txBody>
      </p:sp>
      <p:sp>
        <p:nvSpPr>
          <p:cNvPr id="11" name="TextBox 10">
            <a:extLst>
              <a:ext uri="{FF2B5EF4-FFF2-40B4-BE49-F238E27FC236}">
                <a16:creationId xmlns:a16="http://schemas.microsoft.com/office/drawing/2014/main" id="{50C30888-1EA6-4362-8656-CCAF5505C3A1}"/>
              </a:ext>
            </a:extLst>
          </p:cNvPr>
          <p:cNvSpPr txBox="1"/>
          <p:nvPr/>
        </p:nvSpPr>
        <p:spPr>
          <a:xfrm>
            <a:off x="0" y="727075"/>
            <a:ext cx="838200" cy="5435600"/>
          </a:xfrm>
          <a:prstGeom prst="rect">
            <a:avLst/>
          </a:prstGeom>
          <a:solidFill>
            <a:srgbClr val="FFFF66"/>
          </a:solidFill>
        </p:spPr>
        <p:txBody>
          <a:bodyPr wrap="square" rtlCol="0">
            <a:spAutoFit/>
          </a:bodyPr>
          <a:lstStyle/>
          <a:p>
            <a:endParaRPr lang="en-US"/>
          </a:p>
        </p:txBody>
      </p:sp>
      <p:pic>
        <p:nvPicPr>
          <p:cNvPr id="15" name="Content Placeholder 12" descr="A picture containing drawing&#10;&#10;Description automatically generated">
            <a:extLst>
              <a:ext uri="{FF2B5EF4-FFF2-40B4-BE49-F238E27FC236}">
                <a16:creationId xmlns:a16="http://schemas.microsoft.com/office/drawing/2014/main" id="{7859F25A-8486-42E4-8332-9EC457B2C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1800" y="0"/>
            <a:ext cx="1600200" cy="781050"/>
          </a:xfrm>
          <a:prstGeom prst="rect">
            <a:avLst/>
          </a:prstGeom>
        </p:spPr>
      </p:pic>
      <p:pic>
        <p:nvPicPr>
          <p:cNvPr id="16" name="Content Placeholder 12" descr="A picture containing drawing&#10;&#10;Description automatically generated">
            <a:extLst>
              <a:ext uri="{FF2B5EF4-FFF2-40B4-BE49-F238E27FC236}">
                <a16:creationId xmlns:a16="http://schemas.microsoft.com/office/drawing/2014/main" id="{A13A09C5-2E7F-40C7-9669-69F04FA6F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00200" cy="781050"/>
          </a:xfrm>
          <a:prstGeom prst="rect">
            <a:avLst/>
          </a:prstGeom>
        </p:spPr>
      </p:pic>
      <p:pic>
        <p:nvPicPr>
          <p:cNvPr id="18" name="Content Placeholder 12" descr="A picture containing drawing&#10;&#10;Description automatically generated">
            <a:extLst>
              <a:ext uri="{FF2B5EF4-FFF2-40B4-BE49-F238E27FC236}">
                <a16:creationId xmlns:a16="http://schemas.microsoft.com/office/drawing/2014/main" id="{A35C9B5F-48A3-418F-ACC3-9553473B8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76950"/>
            <a:ext cx="1600200" cy="781050"/>
          </a:xfrm>
          <a:prstGeom prst="rect">
            <a:avLst/>
          </a:prstGeom>
        </p:spPr>
      </p:pic>
      <p:pic>
        <p:nvPicPr>
          <p:cNvPr id="19" name="Content Placeholder 12" descr="A picture containing drawing&#10;&#10;Description automatically generated">
            <a:extLst>
              <a:ext uri="{FF2B5EF4-FFF2-40B4-BE49-F238E27FC236}">
                <a16:creationId xmlns:a16="http://schemas.microsoft.com/office/drawing/2014/main" id="{B98916F5-E6D9-4B1A-AB11-961565DE0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1800" y="6076950"/>
            <a:ext cx="1600200" cy="781050"/>
          </a:xfrm>
          <a:prstGeom prst="rect">
            <a:avLst/>
          </a:prstGeom>
        </p:spPr>
      </p:pic>
      <p:sp>
        <p:nvSpPr>
          <p:cNvPr id="21" name="Content Placeholder 20">
            <a:extLst>
              <a:ext uri="{FF2B5EF4-FFF2-40B4-BE49-F238E27FC236}">
                <a16:creationId xmlns:a16="http://schemas.microsoft.com/office/drawing/2014/main" id="{0572547C-69D7-4982-8F50-42016598B63B}"/>
              </a:ext>
            </a:extLst>
          </p:cNvPr>
          <p:cNvSpPr>
            <a:spLocks noGrp="1"/>
          </p:cNvSpPr>
          <p:nvPr>
            <p:ph idx="1"/>
          </p:nvPr>
        </p:nvSpPr>
        <p:spPr>
          <a:xfrm>
            <a:off x="1266825" y="1825625"/>
            <a:ext cx="9629776" cy="4351338"/>
          </a:xfrm>
        </p:spPr>
        <p:txBody>
          <a:bodyPr>
            <a:normAutofit fontScale="92500" lnSpcReduction="10000"/>
          </a:bodyPr>
          <a:lstStyle/>
          <a:p>
            <a:r>
              <a:rPr lang="en-US">
                <a:hlinkClick r:id="rId4" action="ppaction://hlinkfile"/>
              </a:rPr>
              <a:t>Coffeehouse Tonight 7 pm</a:t>
            </a:r>
            <a:endParaRPr lang="en-US"/>
          </a:p>
          <a:p>
            <a:pPr lvl="1"/>
            <a:r>
              <a:rPr lang="en-US"/>
              <a:t>Music and poetry performances by Holicong students &amp;staff</a:t>
            </a:r>
          </a:p>
          <a:p>
            <a:pPr lvl="1"/>
            <a:r>
              <a:rPr lang="en-US"/>
              <a:t>Original student work is great, but you can also perform your favorite song/poem written by someone else</a:t>
            </a:r>
          </a:p>
          <a:p>
            <a:pPr marL="457200" lvl="1" indent="0">
              <a:buNone/>
            </a:pPr>
            <a:endParaRPr lang="en-US"/>
          </a:p>
          <a:p>
            <a:r>
              <a:rPr lang="en-US"/>
              <a:t>Songfest #4: Instrumental Only – Tuesday December 1</a:t>
            </a:r>
            <a:r>
              <a:rPr lang="en-US" baseline="30000"/>
              <a:t>st</a:t>
            </a:r>
            <a:r>
              <a:rPr lang="en-US"/>
              <a:t> 7 pm</a:t>
            </a:r>
          </a:p>
          <a:p>
            <a:pPr lvl="1"/>
            <a:r>
              <a:rPr lang="en-US"/>
              <a:t>Band and orchestra instruments, guitarists, pianists and all other instruments welcome</a:t>
            </a:r>
          </a:p>
          <a:p>
            <a:pPr lvl="1"/>
            <a:r>
              <a:rPr lang="en-US"/>
              <a:t>Sign up to perform by emailing Mrs. Repper (</a:t>
            </a:r>
            <a:r>
              <a:rPr lang="en-US">
                <a:hlinkClick r:id="rId5"/>
              </a:rPr>
              <a:t>jrepper@cbsd.org</a:t>
            </a:r>
            <a:r>
              <a:rPr lang="en-US"/>
              <a:t>) by Tuesday 11/24</a:t>
            </a:r>
          </a:p>
          <a:p>
            <a:r>
              <a:rPr lang="en-US"/>
              <a:t>Holicong Music Store – t-shirts, hoodies, sweatshirts, masks and more!</a:t>
            </a:r>
          </a:p>
        </p:txBody>
      </p:sp>
      <p:sp>
        <p:nvSpPr>
          <p:cNvPr id="22" name="Title 1">
            <a:extLst>
              <a:ext uri="{FF2B5EF4-FFF2-40B4-BE49-F238E27FC236}">
                <a16:creationId xmlns:a16="http://schemas.microsoft.com/office/drawing/2014/main" id="{1BA10946-180C-442B-99A5-CD8EBD045E0F}"/>
              </a:ext>
            </a:extLst>
          </p:cNvPr>
          <p:cNvSpPr>
            <a:spLocks noGrp="1"/>
          </p:cNvSpPr>
          <p:nvPr>
            <p:ph type="title"/>
          </p:nvPr>
        </p:nvSpPr>
        <p:spPr>
          <a:xfrm>
            <a:off x="838200" y="711200"/>
            <a:ext cx="10515600" cy="1117600"/>
          </a:xfrm>
        </p:spPr>
        <p:txBody>
          <a:bodyPr/>
          <a:lstStyle/>
          <a:p>
            <a:pPr algn="ctr"/>
            <a:r>
              <a:rPr kumimoji="0" lang="en-US" sz="4400" b="0" i="0" u="none" strike="noStrike" kern="1200" cap="none" spc="0" normalizeH="0" baseline="0" noProof="0">
                <a:ln w="3175" cmpd="sng">
                  <a:noFill/>
                </a:ln>
                <a:solidFill>
                  <a:prstClr val="black">
                    <a:lumMod val="85000"/>
                    <a:lumOff val="15000"/>
                  </a:prstClr>
                </a:solidFill>
                <a:effectLst/>
                <a:uLnTx/>
                <a:uFillTx/>
                <a:latin typeface="Garamond" panose="02020404030301010803"/>
                <a:ea typeface="+mj-ea"/>
                <a:cs typeface="+mj-cs"/>
              </a:rPr>
              <a:t>Music</a:t>
            </a:r>
          </a:p>
        </p:txBody>
      </p:sp>
    </p:spTree>
    <p:extLst>
      <p:ext uri="{BB962C8B-B14F-4D97-AF65-F5344CB8AC3E}">
        <p14:creationId xmlns:p14="http://schemas.microsoft.com/office/powerpoint/2010/main" val="168050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509AC8B-414C-4BBB-9189-005DDB9CA52B}"/>
              </a:ext>
            </a:extLst>
          </p:cNvPr>
          <p:cNvPicPr>
            <a:picLocks noChangeAspect="1"/>
          </p:cNvPicPr>
          <p:nvPr/>
        </p:nvPicPr>
        <p:blipFill>
          <a:blip r:embed="rId3"/>
          <a:stretch>
            <a:fillRect/>
          </a:stretch>
        </p:blipFill>
        <p:spPr>
          <a:xfrm>
            <a:off x="2219791" y="643467"/>
            <a:ext cx="2543217" cy="2543217"/>
          </a:xfrm>
          <a:prstGeom prst="rect">
            <a:avLst/>
          </a:prstGeom>
        </p:spPr>
      </p:pic>
      <p:cxnSp>
        <p:nvCxnSpPr>
          <p:cNvPr id="47" name="Straight Connector 46">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3" descr="A group of people posing for the camera&#10;&#10;Description automatically generated">
            <a:extLst>
              <a:ext uri="{FF2B5EF4-FFF2-40B4-BE49-F238E27FC236}">
                <a16:creationId xmlns:a16="http://schemas.microsoft.com/office/drawing/2014/main" id="{DE220C04-8C90-4BA8-AB66-BA7A861755F3}"/>
              </a:ext>
            </a:extLst>
          </p:cNvPr>
          <p:cNvPicPr>
            <a:picLocks noChangeAspect="1"/>
          </p:cNvPicPr>
          <p:nvPr/>
        </p:nvPicPr>
        <p:blipFill>
          <a:blip r:embed="rId4"/>
          <a:stretch>
            <a:fillRect/>
          </a:stretch>
        </p:blipFill>
        <p:spPr>
          <a:xfrm>
            <a:off x="7280584" y="643467"/>
            <a:ext cx="2848403" cy="2543217"/>
          </a:xfrm>
          <a:prstGeom prst="rect">
            <a:avLst/>
          </a:prstGeom>
        </p:spPr>
      </p:pic>
      <p:cxnSp>
        <p:nvCxnSpPr>
          <p:cNvPr id="49" name="Straight Connector 48">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747ECD6-5C8B-4A45-86A3-D58DA95AED92}"/>
              </a:ext>
            </a:extLst>
          </p:cNvPr>
          <p:cNvPicPr>
            <a:picLocks noChangeAspect="1"/>
          </p:cNvPicPr>
          <p:nvPr/>
        </p:nvPicPr>
        <p:blipFill>
          <a:blip r:embed="rId5"/>
          <a:stretch>
            <a:fillRect/>
          </a:stretch>
        </p:blipFill>
        <p:spPr>
          <a:xfrm>
            <a:off x="2250559" y="3671316"/>
            <a:ext cx="2481680" cy="2545862"/>
          </a:xfrm>
          <a:prstGeom prst="rect">
            <a:avLst/>
          </a:prstGeom>
        </p:spPr>
      </p:pic>
      <p:pic>
        <p:nvPicPr>
          <p:cNvPr id="3" name="Picture 2" descr="A group of people on a stage&#10;&#10;Description automatically generated">
            <a:extLst>
              <a:ext uri="{FF2B5EF4-FFF2-40B4-BE49-F238E27FC236}">
                <a16:creationId xmlns:a16="http://schemas.microsoft.com/office/drawing/2014/main" id="{CBA46170-4A5B-4CFE-9CE1-0E5FD8252277}"/>
              </a:ext>
            </a:extLst>
          </p:cNvPr>
          <p:cNvPicPr>
            <a:picLocks noChangeAspect="1"/>
          </p:cNvPicPr>
          <p:nvPr/>
        </p:nvPicPr>
        <p:blipFill>
          <a:blip r:embed="rId6"/>
          <a:stretch>
            <a:fillRect/>
          </a:stretch>
        </p:blipFill>
        <p:spPr>
          <a:xfrm>
            <a:off x="7460649" y="3671316"/>
            <a:ext cx="2488273" cy="2553469"/>
          </a:xfrm>
          <a:prstGeom prst="rect">
            <a:avLst/>
          </a:prstGeom>
        </p:spPr>
      </p:pic>
      <p:sp>
        <p:nvSpPr>
          <p:cNvPr id="6" name="TextBox 5">
            <a:extLst>
              <a:ext uri="{FF2B5EF4-FFF2-40B4-BE49-F238E27FC236}">
                <a16:creationId xmlns:a16="http://schemas.microsoft.com/office/drawing/2014/main" id="{680FF8BE-2C82-4F74-B6DF-0BE5B318F866}"/>
              </a:ext>
            </a:extLst>
          </p:cNvPr>
          <p:cNvSpPr txBox="1"/>
          <p:nvPr/>
        </p:nvSpPr>
        <p:spPr>
          <a:xfrm>
            <a:off x="0" y="0"/>
            <a:ext cx="12192000" cy="711200"/>
          </a:xfrm>
          <a:prstGeom prst="rect">
            <a:avLst/>
          </a:prstGeom>
          <a:solidFill>
            <a:schemeClr val="accent6">
              <a:lumMod val="75000"/>
            </a:schemeClr>
          </a:solidFill>
        </p:spPr>
        <p:txBody>
          <a:bodyPr wrap="square" rtlCol="0">
            <a:spAutoFit/>
          </a:bodyPr>
          <a:lstStyle/>
          <a:p>
            <a:endParaRPr lang="en-US"/>
          </a:p>
        </p:txBody>
      </p:sp>
      <p:sp>
        <p:nvSpPr>
          <p:cNvPr id="8" name="TextBox 7">
            <a:extLst>
              <a:ext uri="{FF2B5EF4-FFF2-40B4-BE49-F238E27FC236}">
                <a16:creationId xmlns:a16="http://schemas.microsoft.com/office/drawing/2014/main" id="{F026FC1B-BE0B-4299-A8CE-491399BB9867}"/>
              </a:ext>
            </a:extLst>
          </p:cNvPr>
          <p:cNvSpPr txBox="1"/>
          <p:nvPr/>
        </p:nvSpPr>
        <p:spPr>
          <a:xfrm>
            <a:off x="0" y="6146800"/>
            <a:ext cx="12192000" cy="711200"/>
          </a:xfrm>
          <a:prstGeom prst="rect">
            <a:avLst/>
          </a:prstGeom>
          <a:solidFill>
            <a:schemeClr val="accent6">
              <a:lumMod val="75000"/>
            </a:schemeClr>
          </a:solidFill>
        </p:spPr>
        <p:txBody>
          <a:bodyPr wrap="square" rtlCol="0">
            <a:spAutoFit/>
          </a:bodyPr>
          <a:lstStyle/>
          <a:p>
            <a:endParaRPr lang="en-US"/>
          </a:p>
        </p:txBody>
      </p:sp>
      <p:sp>
        <p:nvSpPr>
          <p:cNvPr id="9" name="TextBox 8">
            <a:extLst>
              <a:ext uri="{FF2B5EF4-FFF2-40B4-BE49-F238E27FC236}">
                <a16:creationId xmlns:a16="http://schemas.microsoft.com/office/drawing/2014/main" id="{7201D218-4EF9-4156-AD67-CFC41E493239}"/>
              </a:ext>
            </a:extLst>
          </p:cNvPr>
          <p:cNvSpPr txBox="1"/>
          <p:nvPr/>
        </p:nvSpPr>
        <p:spPr>
          <a:xfrm>
            <a:off x="11353800" y="711200"/>
            <a:ext cx="838200" cy="5435600"/>
          </a:xfrm>
          <a:prstGeom prst="rect">
            <a:avLst/>
          </a:prstGeom>
          <a:solidFill>
            <a:srgbClr val="FFFF66"/>
          </a:solidFill>
        </p:spPr>
        <p:txBody>
          <a:bodyPr wrap="square" rtlCol="0">
            <a:spAutoFit/>
          </a:bodyPr>
          <a:lstStyle/>
          <a:p>
            <a:endParaRPr lang="en-US"/>
          </a:p>
        </p:txBody>
      </p:sp>
      <p:sp>
        <p:nvSpPr>
          <p:cNvPr id="11" name="TextBox 10">
            <a:extLst>
              <a:ext uri="{FF2B5EF4-FFF2-40B4-BE49-F238E27FC236}">
                <a16:creationId xmlns:a16="http://schemas.microsoft.com/office/drawing/2014/main" id="{50C30888-1EA6-4362-8656-CCAF5505C3A1}"/>
              </a:ext>
            </a:extLst>
          </p:cNvPr>
          <p:cNvSpPr txBox="1"/>
          <p:nvPr/>
        </p:nvSpPr>
        <p:spPr>
          <a:xfrm>
            <a:off x="0" y="727075"/>
            <a:ext cx="838200" cy="5435600"/>
          </a:xfrm>
          <a:prstGeom prst="rect">
            <a:avLst/>
          </a:prstGeom>
          <a:solidFill>
            <a:srgbClr val="FFFF66"/>
          </a:solidFill>
        </p:spPr>
        <p:txBody>
          <a:bodyPr wrap="square" rtlCol="0">
            <a:spAutoFit/>
          </a:bodyPr>
          <a:lstStyle/>
          <a:p>
            <a:endParaRPr lang="en-US"/>
          </a:p>
        </p:txBody>
      </p:sp>
      <p:pic>
        <p:nvPicPr>
          <p:cNvPr id="15" name="Content Placeholder 12" descr="A picture containing drawing&#10;&#10;Description automatically generated">
            <a:extLst>
              <a:ext uri="{FF2B5EF4-FFF2-40B4-BE49-F238E27FC236}">
                <a16:creationId xmlns:a16="http://schemas.microsoft.com/office/drawing/2014/main" id="{7859F25A-8486-42E4-8332-9EC457B2C5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1800" y="0"/>
            <a:ext cx="1600200" cy="781050"/>
          </a:xfrm>
          <a:prstGeom prst="rect">
            <a:avLst/>
          </a:prstGeom>
        </p:spPr>
      </p:pic>
      <p:pic>
        <p:nvPicPr>
          <p:cNvPr id="16" name="Content Placeholder 12" descr="A picture containing drawing&#10;&#10;Description automatically generated">
            <a:extLst>
              <a:ext uri="{FF2B5EF4-FFF2-40B4-BE49-F238E27FC236}">
                <a16:creationId xmlns:a16="http://schemas.microsoft.com/office/drawing/2014/main" id="{A13A09C5-2E7F-40C7-9669-69F04FA6FC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600200" cy="781050"/>
          </a:xfrm>
          <a:prstGeom prst="rect">
            <a:avLst/>
          </a:prstGeom>
        </p:spPr>
      </p:pic>
      <p:pic>
        <p:nvPicPr>
          <p:cNvPr id="18" name="Content Placeholder 12" descr="A picture containing drawing&#10;&#10;Description automatically generated">
            <a:extLst>
              <a:ext uri="{FF2B5EF4-FFF2-40B4-BE49-F238E27FC236}">
                <a16:creationId xmlns:a16="http://schemas.microsoft.com/office/drawing/2014/main" id="{A35C9B5F-48A3-418F-ACC3-9553473B80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076950"/>
            <a:ext cx="1600200" cy="781050"/>
          </a:xfrm>
          <a:prstGeom prst="rect">
            <a:avLst/>
          </a:prstGeom>
        </p:spPr>
      </p:pic>
      <p:pic>
        <p:nvPicPr>
          <p:cNvPr id="19" name="Content Placeholder 12" descr="A picture containing drawing&#10;&#10;Description automatically generated">
            <a:extLst>
              <a:ext uri="{FF2B5EF4-FFF2-40B4-BE49-F238E27FC236}">
                <a16:creationId xmlns:a16="http://schemas.microsoft.com/office/drawing/2014/main" id="{B98916F5-E6D9-4B1A-AB11-961565DE0D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1800" y="6076950"/>
            <a:ext cx="1600200" cy="781050"/>
          </a:xfrm>
          <a:prstGeom prst="rect">
            <a:avLst/>
          </a:prstGeom>
        </p:spPr>
      </p:pic>
    </p:spTree>
    <p:extLst>
      <p:ext uri="{BB962C8B-B14F-4D97-AF65-F5344CB8AC3E}">
        <p14:creationId xmlns:p14="http://schemas.microsoft.com/office/powerpoint/2010/main" val="4048031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0FF8BE-2C82-4F74-B6DF-0BE5B318F866}"/>
              </a:ext>
            </a:extLst>
          </p:cNvPr>
          <p:cNvSpPr txBox="1"/>
          <p:nvPr/>
        </p:nvSpPr>
        <p:spPr>
          <a:xfrm>
            <a:off x="0" y="0"/>
            <a:ext cx="12192000" cy="711200"/>
          </a:xfrm>
          <a:prstGeom prst="rect">
            <a:avLst/>
          </a:prstGeom>
          <a:solidFill>
            <a:schemeClr val="accent6">
              <a:lumMod val="75000"/>
            </a:schemeClr>
          </a:solidFill>
        </p:spPr>
        <p:txBody>
          <a:bodyPr wrap="square" rtlCol="0">
            <a:spAutoFit/>
          </a:bodyPr>
          <a:lstStyle/>
          <a:p>
            <a:endParaRPr lang="en-US"/>
          </a:p>
        </p:txBody>
      </p:sp>
      <p:sp>
        <p:nvSpPr>
          <p:cNvPr id="8" name="TextBox 7">
            <a:extLst>
              <a:ext uri="{FF2B5EF4-FFF2-40B4-BE49-F238E27FC236}">
                <a16:creationId xmlns:a16="http://schemas.microsoft.com/office/drawing/2014/main" id="{F026FC1B-BE0B-4299-A8CE-491399BB9867}"/>
              </a:ext>
            </a:extLst>
          </p:cNvPr>
          <p:cNvSpPr txBox="1"/>
          <p:nvPr/>
        </p:nvSpPr>
        <p:spPr>
          <a:xfrm>
            <a:off x="0" y="6146800"/>
            <a:ext cx="12192000" cy="711200"/>
          </a:xfrm>
          <a:prstGeom prst="rect">
            <a:avLst/>
          </a:prstGeom>
          <a:solidFill>
            <a:schemeClr val="accent6">
              <a:lumMod val="75000"/>
            </a:schemeClr>
          </a:solidFill>
        </p:spPr>
        <p:txBody>
          <a:bodyPr wrap="square" rtlCol="0">
            <a:spAutoFit/>
          </a:bodyPr>
          <a:lstStyle/>
          <a:p>
            <a:endParaRPr lang="en-US"/>
          </a:p>
        </p:txBody>
      </p:sp>
      <p:sp>
        <p:nvSpPr>
          <p:cNvPr id="9" name="TextBox 8">
            <a:extLst>
              <a:ext uri="{FF2B5EF4-FFF2-40B4-BE49-F238E27FC236}">
                <a16:creationId xmlns:a16="http://schemas.microsoft.com/office/drawing/2014/main" id="{7201D218-4EF9-4156-AD67-CFC41E493239}"/>
              </a:ext>
            </a:extLst>
          </p:cNvPr>
          <p:cNvSpPr txBox="1"/>
          <p:nvPr/>
        </p:nvSpPr>
        <p:spPr>
          <a:xfrm>
            <a:off x="11353800" y="711200"/>
            <a:ext cx="838200" cy="5435600"/>
          </a:xfrm>
          <a:prstGeom prst="rect">
            <a:avLst/>
          </a:prstGeom>
          <a:solidFill>
            <a:srgbClr val="FFFF66"/>
          </a:solidFill>
        </p:spPr>
        <p:txBody>
          <a:bodyPr wrap="square" rtlCol="0">
            <a:spAutoFit/>
          </a:bodyPr>
          <a:lstStyle/>
          <a:p>
            <a:endParaRPr lang="en-US"/>
          </a:p>
        </p:txBody>
      </p:sp>
      <p:sp>
        <p:nvSpPr>
          <p:cNvPr id="11" name="TextBox 10">
            <a:extLst>
              <a:ext uri="{FF2B5EF4-FFF2-40B4-BE49-F238E27FC236}">
                <a16:creationId xmlns:a16="http://schemas.microsoft.com/office/drawing/2014/main" id="{50C30888-1EA6-4362-8656-CCAF5505C3A1}"/>
              </a:ext>
            </a:extLst>
          </p:cNvPr>
          <p:cNvSpPr txBox="1"/>
          <p:nvPr/>
        </p:nvSpPr>
        <p:spPr>
          <a:xfrm>
            <a:off x="0" y="727075"/>
            <a:ext cx="838200" cy="5435600"/>
          </a:xfrm>
          <a:prstGeom prst="rect">
            <a:avLst/>
          </a:prstGeom>
          <a:solidFill>
            <a:srgbClr val="FFFF66"/>
          </a:solidFill>
        </p:spPr>
        <p:txBody>
          <a:bodyPr wrap="square" rtlCol="0">
            <a:spAutoFit/>
          </a:bodyPr>
          <a:lstStyle/>
          <a:p>
            <a:endParaRPr lang="en-US"/>
          </a:p>
        </p:txBody>
      </p:sp>
      <p:pic>
        <p:nvPicPr>
          <p:cNvPr id="15" name="Content Placeholder 12" descr="A picture containing drawing&#10;&#10;Description automatically generated">
            <a:extLst>
              <a:ext uri="{FF2B5EF4-FFF2-40B4-BE49-F238E27FC236}">
                <a16:creationId xmlns:a16="http://schemas.microsoft.com/office/drawing/2014/main" id="{7859F25A-8486-42E4-8332-9EC457B2C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1800" y="0"/>
            <a:ext cx="1600200" cy="781050"/>
          </a:xfrm>
          <a:prstGeom prst="rect">
            <a:avLst/>
          </a:prstGeom>
        </p:spPr>
      </p:pic>
      <p:pic>
        <p:nvPicPr>
          <p:cNvPr id="16" name="Content Placeholder 12" descr="A picture containing drawing&#10;&#10;Description automatically generated">
            <a:extLst>
              <a:ext uri="{FF2B5EF4-FFF2-40B4-BE49-F238E27FC236}">
                <a16:creationId xmlns:a16="http://schemas.microsoft.com/office/drawing/2014/main" id="{A13A09C5-2E7F-40C7-9669-69F04FA6F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00200" cy="781050"/>
          </a:xfrm>
          <a:prstGeom prst="rect">
            <a:avLst/>
          </a:prstGeom>
        </p:spPr>
      </p:pic>
      <p:pic>
        <p:nvPicPr>
          <p:cNvPr id="18" name="Content Placeholder 12" descr="A picture containing drawing&#10;&#10;Description automatically generated">
            <a:extLst>
              <a:ext uri="{FF2B5EF4-FFF2-40B4-BE49-F238E27FC236}">
                <a16:creationId xmlns:a16="http://schemas.microsoft.com/office/drawing/2014/main" id="{A35C9B5F-48A3-418F-ACC3-9553473B8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76950"/>
            <a:ext cx="1600200" cy="781050"/>
          </a:xfrm>
          <a:prstGeom prst="rect">
            <a:avLst/>
          </a:prstGeom>
        </p:spPr>
      </p:pic>
      <p:pic>
        <p:nvPicPr>
          <p:cNvPr id="19" name="Content Placeholder 12" descr="A picture containing drawing&#10;&#10;Description automatically generated">
            <a:extLst>
              <a:ext uri="{FF2B5EF4-FFF2-40B4-BE49-F238E27FC236}">
                <a16:creationId xmlns:a16="http://schemas.microsoft.com/office/drawing/2014/main" id="{B98916F5-E6D9-4B1A-AB11-961565DE0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1800" y="6076950"/>
            <a:ext cx="1600200" cy="781050"/>
          </a:xfrm>
          <a:prstGeom prst="rect">
            <a:avLst/>
          </a:prstGeom>
        </p:spPr>
      </p:pic>
      <p:sp>
        <p:nvSpPr>
          <p:cNvPr id="21" name="Content Placeholder 20">
            <a:extLst>
              <a:ext uri="{FF2B5EF4-FFF2-40B4-BE49-F238E27FC236}">
                <a16:creationId xmlns:a16="http://schemas.microsoft.com/office/drawing/2014/main" id="{0572547C-69D7-4982-8F50-42016598B63B}"/>
              </a:ext>
            </a:extLst>
          </p:cNvPr>
          <p:cNvSpPr>
            <a:spLocks noGrp="1"/>
          </p:cNvSpPr>
          <p:nvPr>
            <p:ph idx="1"/>
          </p:nvPr>
        </p:nvSpPr>
        <p:spPr>
          <a:xfrm>
            <a:off x="1266825" y="1825625"/>
            <a:ext cx="9629776" cy="4351338"/>
          </a:xfrm>
        </p:spPr>
        <p:txBody>
          <a:bodyPr>
            <a:normAutofit fontScale="55000" lnSpcReduction="20000"/>
          </a:bodyPr>
          <a:lstStyle/>
          <a:p>
            <a:r>
              <a:rPr lang="en-US" b="1" dirty="0"/>
              <a:t>Winter Sports – Girls &amp; Boys Basketball, Cheerleading, &amp; Wrestling</a:t>
            </a:r>
          </a:p>
          <a:p>
            <a:pPr lvl="1"/>
            <a:r>
              <a:rPr lang="en-US" dirty="0"/>
              <a:t>Girls basketball tryouts on going (halted based on information below)</a:t>
            </a:r>
          </a:p>
          <a:p>
            <a:pPr lvl="1"/>
            <a:r>
              <a:rPr lang="en-US" dirty="0"/>
              <a:t>Wrestling tentative start date is November 30</a:t>
            </a:r>
            <a:r>
              <a:rPr lang="en-US" baseline="30000" dirty="0"/>
              <a:t>th</a:t>
            </a:r>
            <a:r>
              <a:rPr lang="en-US" dirty="0"/>
              <a:t> </a:t>
            </a:r>
          </a:p>
          <a:p>
            <a:r>
              <a:rPr lang="en-US" b="1" dirty="0"/>
              <a:t>Updates from today – information is fluid</a:t>
            </a:r>
          </a:p>
          <a:p>
            <a:pPr lvl="1"/>
            <a:r>
              <a:rPr lang="en-US" b="1" dirty="0"/>
              <a:t>Must wear masks in competition</a:t>
            </a:r>
          </a:p>
          <a:p>
            <a:pPr lvl="1"/>
            <a:r>
              <a:rPr lang="en-US" b="1" dirty="0"/>
              <a:t>Basketball “capped” at 12 players per team</a:t>
            </a:r>
          </a:p>
          <a:p>
            <a:pPr lvl="1"/>
            <a:r>
              <a:rPr lang="en-US" b="1" dirty="0"/>
              <a:t>Gym Capacity – Our gym is large – still 2 passes per household</a:t>
            </a:r>
          </a:p>
          <a:p>
            <a:r>
              <a:rPr lang="en-US" b="1" dirty="0"/>
              <a:t> Reminders: </a:t>
            </a:r>
          </a:p>
          <a:p>
            <a:pPr lvl="1"/>
            <a:r>
              <a:rPr lang="en-US" b="1" dirty="0"/>
              <a:t>Passes </a:t>
            </a:r>
            <a:r>
              <a:rPr lang="en-US" dirty="0"/>
              <a:t>– Parents should have 2 passes per household.  Thanks to Mrs. Loughlin for the idea to make these business cards.  Please have these at games.</a:t>
            </a:r>
          </a:p>
          <a:p>
            <a:pPr lvl="1"/>
            <a:r>
              <a:rPr lang="en-US" b="1" dirty="0"/>
              <a:t>Health &amp; Safety Plan </a:t>
            </a:r>
            <a:r>
              <a:rPr lang="en-US" dirty="0"/>
              <a:t>– Thank you to everyone for following the guidelines for games (social distance, masks, etc.)  We have had absolutely ZERO issues. For winter:</a:t>
            </a:r>
          </a:p>
          <a:p>
            <a:pPr lvl="1"/>
            <a:r>
              <a:rPr lang="en-US" b="1" dirty="0"/>
              <a:t>Bleachers </a:t>
            </a:r>
            <a:r>
              <a:rPr lang="en-US" dirty="0"/>
              <a:t>– 6 feet minimum distancing with circle stickers where to sit</a:t>
            </a:r>
          </a:p>
          <a:p>
            <a:pPr lvl="1"/>
            <a:r>
              <a:rPr lang="en-US" b="1" dirty="0"/>
              <a:t>Scorers Tables &amp; Player Chairs </a:t>
            </a:r>
            <a:r>
              <a:rPr lang="en-US" dirty="0"/>
              <a:t>– Taped on floor for social distancing</a:t>
            </a:r>
          </a:p>
          <a:p>
            <a:pPr lvl="1"/>
            <a:r>
              <a:rPr lang="en-US" u="sng" dirty="0">
                <a:solidFill>
                  <a:srgbClr val="0000FF"/>
                </a:solidFill>
                <a:effectLst/>
                <a:latin typeface="Calibri" panose="020F0502020204030204" pitchFamily="34" charset="0"/>
                <a:ea typeface="Calibri" panose="020F0502020204030204" pitchFamily="34" charset="0"/>
                <a:hlinkClick r:id="rId4"/>
              </a:rPr>
              <a:t>https://www.pa.gov/guides/responding-to-covid-19/</a:t>
            </a:r>
            <a:endParaRPr lang="en-US" u="sng" dirty="0">
              <a:solidFill>
                <a:srgbClr val="0000FF"/>
              </a:solidFill>
              <a:effectLst/>
              <a:latin typeface="Calibri" panose="020F0502020204030204" pitchFamily="34" charset="0"/>
              <a:ea typeface="Calibri" panose="020F0502020204030204" pitchFamily="34" charset="0"/>
            </a:endParaRPr>
          </a:p>
          <a:p>
            <a:pPr lvl="1"/>
            <a:r>
              <a:rPr lang="en-US" b="1" dirty="0">
                <a:effectLst/>
                <a:latin typeface="Calibri" panose="020F0502020204030204" pitchFamily="34" charset="0"/>
                <a:ea typeface="Calibri" panose="020F0502020204030204" pitchFamily="34" charset="0"/>
              </a:rPr>
              <a:t>Face Coverings </a:t>
            </a:r>
            <a:r>
              <a:rPr lang="en-US" dirty="0">
                <a:effectLst/>
                <a:latin typeface="Calibri" panose="020F0502020204030204" pitchFamily="34" charset="0"/>
                <a:ea typeface="Calibri" panose="020F0502020204030204" pitchFamily="34" charset="0"/>
              </a:rPr>
              <a:t>–  </a:t>
            </a:r>
            <a:r>
              <a:rPr lang="en-US" u="sng" dirty="0">
                <a:solidFill>
                  <a:srgbClr val="0000FF"/>
                </a:solidFill>
                <a:effectLst/>
                <a:latin typeface="Calibri" panose="020F0502020204030204" pitchFamily="34" charset="0"/>
                <a:ea typeface="Calibri" panose="020F0502020204030204" pitchFamily="34" charset="0"/>
                <a:hlinkClick r:id="rId5"/>
              </a:rPr>
              <a:t>https://www.governor.pa.gov/wp-content/uploads/2020/11/20201117-SOH-Universal-Face-Coverings-Order-Update.pdf</a:t>
            </a:r>
            <a:endParaRPr lang="en-US" u="sng" dirty="0">
              <a:solidFill>
                <a:srgbClr val="0000FF"/>
              </a:solidFill>
              <a:latin typeface="Calibri" panose="020F0502020204030204" pitchFamily="34" charset="0"/>
              <a:ea typeface="Calibri" panose="020F0502020204030204" pitchFamily="34" charset="0"/>
            </a:endParaRPr>
          </a:p>
          <a:p>
            <a:pPr lvl="1"/>
            <a:r>
              <a:rPr lang="en-US" b="1" dirty="0">
                <a:effectLst/>
                <a:latin typeface="Calibri" panose="020F0502020204030204" pitchFamily="34" charset="0"/>
                <a:ea typeface="Calibri" panose="020F0502020204030204" pitchFamily="34" charset="0"/>
              </a:rPr>
              <a:t>Travel Order </a:t>
            </a:r>
            <a:r>
              <a:rPr lang="en-US" dirty="0">
                <a:effectLst/>
                <a:latin typeface="Calibri" panose="020F0502020204030204" pitchFamily="34" charset="0"/>
                <a:ea typeface="Calibri" panose="020F0502020204030204" pitchFamily="34" charset="0"/>
              </a:rPr>
              <a:t>–  </a:t>
            </a:r>
            <a:r>
              <a:rPr lang="en-US" u="sng" dirty="0">
                <a:solidFill>
                  <a:srgbClr val="0000FF"/>
                </a:solidFill>
                <a:effectLst/>
                <a:latin typeface="Calibri" panose="020F0502020204030204" pitchFamily="34" charset="0"/>
                <a:ea typeface="Calibri" panose="020F0502020204030204" pitchFamily="34" charset="0"/>
                <a:hlinkClick r:id="rId6"/>
              </a:rPr>
              <a:t>https://www.health.pa.gov/topics/disease/coronavirus/Pages/Travelers.aspx</a:t>
            </a:r>
            <a:endParaRPr lang="en-US" dirty="0">
              <a:effectLst/>
              <a:latin typeface="Calibri" panose="020F0502020204030204" pitchFamily="34" charset="0"/>
              <a:ea typeface="Calibri" panose="020F0502020204030204" pitchFamily="34" charset="0"/>
            </a:endParaRPr>
          </a:p>
          <a:p>
            <a:pPr lvl="2"/>
            <a:r>
              <a:rPr lang="en-US" dirty="0">
                <a:effectLst/>
                <a:latin typeface="Calibri" panose="020F0502020204030204" pitchFamily="34" charset="0"/>
                <a:ea typeface="Calibri" panose="020F0502020204030204" pitchFamily="34" charset="0"/>
              </a:rPr>
              <a:t>All athletic activities will be cancelled on Wednesday, November 18 and Thursday, November 19, 2020.  More information forthcoming and announced at end of day today!</a:t>
            </a:r>
            <a:endParaRPr lang="en-US" dirty="0"/>
          </a:p>
          <a:p>
            <a:pPr marL="0" indent="0">
              <a:buNone/>
            </a:pPr>
            <a:endParaRPr lang="en-US" dirty="0"/>
          </a:p>
        </p:txBody>
      </p:sp>
      <p:sp>
        <p:nvSpPr>
          <p:cNvPr id="22" name="Title 1">
            <a:extLst>
              <a:ext uri="{FF2B5EF4-FFF2-40B4-BE49-F238E27FC236}">
                <a16:creationId xmlns:a16="http://schemas.microsoft.com/office/drawing/2014/main" id="{1BA10946-180C-442B-99A5-CD8EBD045E0F}"/>
              </a:ext>
            </a:extLst>
          </p:cNvPr>
          <p:cNvSpPr>
            <a:spLocks noGrp="1"/>
          </p:cNvSpPr>
          <p:nvPr>
            <p:ph type="title"/>
          </p:nvPr>
        </p:nvSpPr>
        <p:spPr>
          <a:xfrm>
            <a:off x="838200" y="711200"/>
            <a:ext cx="10515600" cy="1117600"/>
          </a:xfrm>
        </p:spPr>
        <p:txBody>
          <a:bodyPr/>
          <a:lstStyle/>
          <a:p>
            <a:pPr algn="ctr"/>
            <a:r>
              <a:rPr kumimoji="0" lang="en-US" sz="4400" b="0" i="0" u="none" strike="noStrike" kern="1200" cap="none" spc="0" normalizeH="0" baseline="0" noProof="0">
                <a:ln w="3175" cmpd="sng">
                  <a:noFill/>
                </a:ln>
                <a:solidFill>
                  <a:prstClr val="black">
                    <a:lumMod val="85000"/>
                    <a:lumOff val="15000"/>
                  </a:prstClr>
                </a:solidFill>
                <a:effectLst/>
                <a:uLnTx/>
                <a:uFillTx/>
                <a:latin typeface="Garamond" panose="02020404030301010803"/>
                <a:ea typeface="+mj-ea"/>
                <a:cs typeface="+mj-cs"/>
              </a:rPr>
              <a:t>Athletics</a:t>
            </a:r>
          </a:p>
        </p:txBody>
      </p:sp>
    </p:spTree>
    <p:extLst>
      <p:ext uri="{BB962C8B-B14F-4D97-AF65-F5344CB8AC3E}">
        <p14:creationId xmlns:p14="http://schemas.microsoft.com/office/powerpoint/2010/main" val="980667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0FF8BE-2C82-4F74-B6DF-0BE5B318F866}"/>
              </a:ext>
            </a:extLst>
          </p:cNvPr>
          <p:cNvSpPr txBox="1"/>
          <p:nvPr/>
        </p:nvSpPr>
        <p:spPr>
          <a:xfrm>
            <a:off x="0" y="0"/>
            <a:ext cx="12192000" cy="711200"/>
          </a:xfrm>
          <a:prstGeom prst="rect">
            <a:avLst/>
          </a:prstGeom>
          <a:solidFill>
            <a:schemeClr val="accent6">
              <a:lumMod val="75000"/>
            </a:schemeClr>
          </a:solidFill>
        </p:spPr>
        <p:txBody>
          <a:bodyPr wrap="square" rtlCol="0">
            <a:spAutoFit/>
          </a:bodyPr>
          <a:lstStyle/>
          <a:p>
            <a:endParaRPr lang="en-US"/>
          </a:p>
        </p:txBody>
      </p:sp>
      <p:sp>
        <p:nvSpPr>
          <p:cNvPr id="8" name="TextBox 7">
            <a:extLst>
              <a:ext uri="{FF2B5EF4-FFF2-40B4-BE49-F238E27FC236}">
                <a16:creationId xmlns:a16="http://schemas.microsoft.com/office/drawing/2014/main" id="{F026FC1B-BE0B-4299-A8CE-491399BB9867}"/>
              </a:ext>
            </a:extLst>
          </p:cNvPr>
          <p:cNvSpPr txBox="1"/>
          <p:nvPr/>
        </p:nvSpPr>
        <p:spPr>
          <a:xfrm>
            <a:off x="0" y="6146800"/>
            <a:ext cx="12192000" cy="711200"/>
          </a:xfrm>
          <a:prstGeom prst="rect">
            <a:avLst/>
          </a:prstGeom>
          <a:solidFill>
            <a:schemeClr val="accent6">
              <a:lumMod val="75000"/>
            </a:schemeClr>
          </a:solidFill>
        </p:spPr>
        <p:txBody>
          <a:bodyPr wrap="square" rtlCol="0">
            <a:spAutoFit/>
          </a:bodyPr>
          <a:lstStyle/>
          <a:p>
            <a:endParaRPr lang="en-US"/>
          </a:p>
        </p:txBody>
      </p:sp>
      <p:sp>
        <p:nvSpPr>
          <p:cNvPr id="9" name="TextBox 8">
            <a:extLst>
              <a:ext uri="{FF2B5EF4-FFF2-40B4-BE49-F238E27FC236}">
                <a16:creationId xmlns:a16="http://schemas.microsoft.com/office/drawing/2014/main" id="{7201D218-4EF9-4156-AD67-CFC41E493239}"/>
              </a:ext>
            </a:extLst>
          </p:cNvPr>
          <p:cNvSpPr txBox="1"/>
          <p:nvPr/>
        </p:nvSpPr>
        <p:spPr>
          <a:xfrm>
            <a:off x="11353800" y="711200"/>
            <a:ext cx="838200" cy="5435600"/>
          </a:xfrm>
          <a:prstGeom prst="rect">
            <a:avLst/>
          </a:prstGeom>
          <a:solidFill>
            <a:srgbClr val="FFFF66"/>
          </a:solidFill>
        </p:spPr>
        <p:txBody>
          <a:bodyPr wrap="square" rtlCol="0">
            <a:spAutoFit/>
          </a:bodyPr>
          <a:lstStyle/>
          <a:p>
            <a:endParaRPr lang="en-US"/>
          </a:p>
        </p:txBody>
      </p:sp>
      <p:sp>
        <p:nvSpPr>
          <p:cNvPr id="11" name="TextBox 10">
            <a:extLst>
              <a:ext uri="{FF2B5EF4-FFF2-40B4-BE49-F238E27FC236}">
                <a16:creationId xmlns:a16="http://schemas.microsoft.com/office/drawing/2014/main" id="{50C30888-1EA6-4362-8656-CCAF5505C3A1}"/>
              </a:ext>
            </a:extLst>
          </p:cNvPr>
          <p:cNvSpPr txBox="1"/>
          <p:nvPr/>
        </p:nvSpPr>
        <p:spPr>
          <a:xfrm>
            <a:off x="0" y="727075"/>
            <a:ext cx="838200" cy="5435600"/>
          </a:xfrm>
          <a:prstGeom prst="rect">
            <a:avLst/>
          </a:prstGeom>
          <a:solidFill>
            <a:srgbClr val="FFFF66"/>
          </a:solidFill>
        </p:spPr>
        <p:txBody>
          <a:bodyPr wrap="square" rtlCol="0">
            <a:spAutoFit/>
          </a:bodyPr>
          <a:lstStyle/>
          <a:p>
            <a:endParaRPr lang="en-US"/>
          </a:p>
        </p:txBody>
      </p:sp>
      <p:pic>
        <p:nvPicPr>
          <p:cNvPr id="15" name="Content Placeholder 12" descr="A picture containing drawing&#10;&#10;Description automatically generated">
            <a:extLst>
              <a:ext uri="{FF2B5EF4-FFF2-40B4-BE49-F238E27FC236}">
                <a16:creationId xmlns:a16="http://schemas.microsoft.com/office/drawing/2014/main" id="{7859F25A-8486-42E4-8332-9EC457B2C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0"/>
            <a:ext cx="1600200" cy="781050"/>
          </a:xfrm>
          <a:prstGeom prst="rect">
            <a:avLst/>
          </a:prstGeom>
        </p:spPr>
      </p:pic>
      <p:pic>
        <p:nvPicPr>
          <p:cNvPr id="16" name="Content Placeholder 12" descr="A picture containing drawing&#10;&#10;Description automatically generated">
            <a:extLst>
              <a:ext uri="{FF2B5EF4-FFF2-40B4-BE49-F238E27FC236}">
                <a16:creationId xmlns:a16="http://schemas.microsoft.com/office/drawing/2014/main" id="{A13A09C5-2E7F-40C7-9669-69F04FA6F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00200" cy="781050"/>
          </a:xfrm>
          <a:prstGeom prst="rect">
            <a:avLst/>
          </a:prstGeom>
        </p:spPr>
      </p:pic>
      <p:pic>
        <p:nvPicPr>
          <p:cNvPr id="18" name="Content Placeholder 12" descr="A picture containing drawing&#10;&#10;Description automatically generated">
            <a:extLst>
              <a:ext uri="{FF2B5EF4-FFF2-40B4-BE49-F238E27FC236}">
                <a16:creationId xmlns:a16="http://schemas.microsoft.com/office/drawing/2014/main" id="{A35C9B5F-48A3-418F-ACC3-9553473B8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76950"/>
            <a:ext cx="1600200" cy="781050"/>
          </a:xfrm>
          <a:prstGeom prst="rect">
            <a:avLst/>
          </a:prstGeom>
        </p:spPr>
      </p:pic>
      <p:pic>
        <p:nvPicPr>
          <p:cNvPr id="19" name="Content Placeholder 12" descr="A picture containing drawing&#10;&#10;Description automatically generated">
            <a:extLst>
              <a:ext uri="{FF2B5EF4-FFF2-40B4-BE49-F238E27FC236}">
                <a16:creationId xmlns:a16="http://schemas.microsoft.com/office/drawing/2014/main" id="{B98916F5-E6D9-4B1A-AB11-961565DE0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6076950"/>
            <a:ext cx="1600200" cy="781050"/>
          </a:xfrm>
          <a:prstGeom prst="rect">
            <a:avLst/>
          </a:prstGeom>
        </p:spPr>
      </p:pic>
      <p:sp>
        <p:nvSpPr>
          <p:cNvPr id="21" name="Content Placeholder 20">
            <a:extLst>
              <a:ext uri="{FF2B5EF4-FFF2-40B4-BE49-F238E27FC236}">
                <a16:creationId xmlns:a16="http://schemas.microsoft.com/office/drawing/2014/main" id="{0572547C-69D7-4982-8F50-42016598B63B}"/>
              </a:ext>
            </a:extLst>
          </p:cNvPr>
          <p:cNvSpPr>
            <a:spLocks noGrp="1"/>
          </p:cNvSpPr>
          <p:nvPr>
            <p:ph idx="1"/>
          </p:nvPr>
        </p:nvSpPr>
        <p:spPr>
          <a:xfrm>
            <a:off x="1266825" y="1825625"/>
            <a:ext cx="9629776" cy="4351338"/>
          </a:xfrm>
        </p:spPr>
        <p:txBody>
          <a:bodyPr vert="horz" lIns="91440" tIns="45720" rIns="91440" bIns="45720" rtlCol="0" anchor="t">
            <a:normAutofit/>
          </a:bodyPr>
          <a:lstStyle/>
          <a:p>
            <a:r>
              <a:rPr lang="en-US" b="1" dirty="0">
                <a:cs typeface="Calibri" panose="020F0502020204030204"/>
              </a:rPr>
              <a:t>MBIT </a:t>
            </a:r>
            <a:r>
              <a:rPr lang="en-US" dirty="0">
                <a:cs typeface="Calibri" panose="020F0502020204030204"/>
              </a:rPr>
              <a:t>– Open House &amp; Live Meeting</a:t>
            </a:r>
          </a:p>
          <a:p>
            <a:r>
              <a:rPr lang="en-US" b="1" dirty="0">
                <a:cs typeface="Calibri" panose="020F0502020204030204"/>
              </a:rPr>
              <a:t>Guidance Groups </a:t>
            </a:r>
            <a:r>
              <a:rPr lang="en-US" dirty="0">
                <a:cs typeface="Calibri" panose="020F0502020204030204"/>
              </a:rPr>
              <a:t>– First Set</a:t>
            </a:r>
          </a:p>
          <a:p>
            <a:pPr lvl="1"/>
            <a:r>
              <a:rPr lang="en-US" dirty="0">
                <a:cs typeface="Calibri" panose="020F0502020204030204"/>
              </a:rPr>
              <a:t>Family Support</a:t>
            </a:r>
          </a:p>
          <a:p>
            <a:pPr lvl="1"/>
            <a:r>
              <a:rPr lang="en-US" dirty="0">
                <a:cs typeface="Calibri" panose="020F0502020204030204"/>
              </a:rPr>
              <a:t>Stress Management &amp; Mindfulness</a:t>
            </a:r>
          </a:p>
          <a:p>
            <a:pPr lvl="1"/>
            <a:r>
              <a:rPr lang="en-US" dirty="0">
                <a:cs typeface="Calibri" panose="020F0502020204030204"/>
              </a:rPr>
              <a:t>Organization &amp; Executive Function</a:t>
            </a:r>
          </a:p>
          <a:p>
            <a:r>
              <a:rPr lang="en-US" dirty="0">
                <a:cs typeface="Calibri" panose="020F0502020204030204"/>
                <a:hlinkClick r:id="rId3"/>
              </a:rPr>
              <a:t>Wellness Survey </a:t>
            </a:r>
            <a:endParaRPr lang="en-US" dirty="0">
              <a:cs typeface="Calibri" panose="020F0502020204030204"/>
            </a:endParaRPr>
          </a:p>
          <a:p>
            <a:pPr lvl="1"/>
            <a:r>
              <a:rPr lang="en-US" dirty="0">
                <a:cs typeface="Calibri" panose="020F0502020204030204"/>
              </a:rPr>
              <a:t>Results from Wellness Survey to Students</a:t>
            </a:r>
          </a:p>
          <a:p>
            <a:r>
              <a:rPr lang="en-US" dirty="0">
                <a:cs typeface="Calibri" panose="020F0502020204030204"/>
              </a:rPr>
              <a:t>Naviance – </a:t>
            </a:r>
            <a:r>
              <a:rPr lang="en-US" dirty="0">
                <a:cs typeface="Calibri" panose="020F0502020204030204"/>
                <a:hlinkClick r:id="rId4"/>
              </a:rPr>
              <a:t>Click here to get right to it!</a:t>
            </a:r>
            <a:endParaRPr lang="en-US" dirty="0">
              <a:cs typeface="Calibri" panose="020F0502020204030204"/>
            </a:endParaRPr>
          </a:p>
        </p:txBody>
      </p:sp>
      <p:sp>
        <p:nvSpPr>
          <p:cNvPr id="22" name="Title 1">
            <a:extLst>
              <a:ext uri="{FF2B5EF4-FFF2-40B4-BE49-F238E27FC236}">
                <a16:creationId xmlns:a16="http://schemas.microsoft.com/office/drawing/2014/main" id="{1BA10946-180C-442B-99A5-CD8EBD045E0F}"/>
              </a:ext>
            </a:extLst>
          </p:cNvPr>
          <p:cNvSpPr>
            <a:spLocks noGrp="1"/>
          </p:cNvSpPr>
          <p:nvPr>
            <p:ph type="title"/>
          </p:nvPr>
        </p:nvSpPr>
        <p:spPr>
          <a:xfrm>
            <a:off x="838200" y="711200"/>
            <a:ext cx="10515600" cy="1117600"/>
          </a:xfrm>
        </p:spPr>
        <p:txBody>
          <a:bodyPr/>
          <a:lstStyle/>
          <a:p>
            <a:pPr algn="ctr"/>
            <a:r>
              <a:rPr kumimoji="0" lang="en-US" sz="4400" b="0" i="0" u="none" strike="noStrike" kern="1200" cap="none" spc="0" normalizeH="0" baseline="0" noProof="0">
                <a:ln w="3175" cmpd="sng">
                  <a:noFill/>
                </a:ln>
                <a:solidFill>
                  <a:prstClr val="black">
                    <a:lumMod val="85000"/>
                    <a:lumOff val="15000"/>
                  </a:prstClr>
                </a:solidFill>
                <a:effectLst/>
                <a:uLnTx/>
                <a:uFillTx/>
                <a:latin typeface="Garamond" panose="02020404030301010803"/>
                <a:ea typeface="+mj-ea"/>
                <a:cs typeface="+mj-cs"/>
              </a:rPr>
              <a:t>Guidance</a:t>
            </a:r>
          </a:p>
        </p:txBody>
      </p:sp>
    </p:spTree>
    <p:extLst>
      <p:ext uri="{BB962C8B-B14F-4D97-AF65-F5344CB8AC3E}">
        <p14:creationId xmlns:p14="http://schemas.microsoft.com/office/powerpoint/2010/main" val="1830512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0FF8BE-2C82-4F74-B6DF-0BE5B318F866}"/>
              </a:ext>
            </a:extLst>
          </p:cNvPr>
          <p:cNvSpPr txBox="1"/>
          <p:nvPr/>
        </p:nvSpPr>
        <p:spPr>
          <a:xfrm>
            <a:off x="0" y="0"/>
            <a:ext cx="12192000" cy="711200"/>
          </a:xfrm>
          <a:prstGeom prst="rect">
            <a:avLst/>
          </a:prstGeom>
          <a:solidFill>
            <a:schemeClr val="accent6">
              <a:lumMod val="75000"/>
            </a:schemeClr>
          </a:solidFill>
        </p:spPr>
        <p:txBody>
          <a:bodyPr wrap="square" rtlCol="0">
            <a:spAutoFit/>
          </a:bodyPr>
          <a:lstStyle/>
          <a:p>
            <a:endParaRPr lang="en-US"/>
          </a:p>
        </p:txBody>
      </p:sp>
      <p:sp>
        <p:nvSpPr>
          <p:cNvPr id="8" name="TextBox 7">
            <a:extLst>
              <a:ext uri="{FF2B5EF4-FFF2-40B4-BE49-F238E27FC236}">
                <a16:creationId xmlns:a16="http://schemas.microsoft.com/office/drawing/2014/main" id="{F026FC1B-BE0B-4299-A8CE-491399BB9867}"/>
              </a:ext>
            </a:extLst>
          </p:cNvPr>
          <p:cNvSpPr txBox="1"/>
          <p:nvPr/>
        </p:nvSpPr>
        <p:spPr>
          <a:xfrm>
            <a:off x="0" y="6146800"/>
            <a:ext cx="12192000" cy="711200"/>
          </a:xfrm>
          <a:prstGeom prst="rect">
            <a:avLst/>
          </a:prstGeom>
          <a:solidFill>
            <a:schemeClr val="accent6">
              <a:lumMod val="75000"/>
            </a:schemeClr>
          </a:solidFill>
        </p:spPr>
        <p:txBody>
          <a:bodyPr wrap="square" rtlCol="0">
            <a:spAutoFit/>
          </a:bodyPr>
          <a:lstStyle/>
          <a:p>
            <a:endParaRPr lang="en-US"/>
          </a:p>
        </p:txBody>
      </p:sp>
      <p:sp>
        <p:nvSpPr>
          <p:cNvPr id="9" name="TextBox 8">
            <a:extLst>
              <a:ext uri="{FF2B5EF4-FFF2-40B4-BE49-F238E27FC236}">
                <a16:creationId xmlns:a16="http://schemas.microsoft.com/office/drawing/2014/main" id="{7201D218-4EF9-4156-AD67-CFC41E493239}"/>
              </a:ext>
            </a:extLst>
          </p:cNvPr>
          <p:cNvSpPr txBox="1"/>
          <p:nvPr/>
        </p:nvSpPr>
        <p:spPr>
          <a:xfrm>
            <a:off x="11353800" y="711200"/>
            <a:ext cx="838200" cy="5435600"/>
          </a:xfrm>
          <a:prstGeom prst="rect">
            <a:avLst/>
          </a:prstGeom>
          <a:solidFill>
            <a:srgbClr val="FFFF66"/>
          </a:solidFill>
        </p:spPr>
        <p:txBody>
          <a:bodyPr wrap="square" rtlCol="0">
            <a:spAutoFit/>
          </a:bodyPr>
          <a:lstStyle/>
          <a:p>
            <a:endParaRPr lang="en-US"/>
          </a:p>
        </p:txBody>
      </p:sp>
      <p:sp>
        <p:nvSpPr>
          <p:cNvPr id="11" name="TextBox 10">
            <a:extLst>
              <a:ext uri="{FF2B5EF4-FFF2-40B4-BE49-F238E27FC236}">
                <a16:creationId xmlns:a16="http://schemas.microsoft.com/office/drawing/2014/main" id="{50C30888-1EA6-4362-8656-CCAF5505C3A1}"/>
              </a:ext>
            </a:extLst>
          </p:cNvPr>
          <p:cNvSpPr txBox="1"/>
          <p:nvPr/>
        </p:nvSpPr>
        <p:spPr>
          <a:xfrm>
            <a:off x="0" y="727075"/>
            <a:ext cx="838200" cy="5435600"/>
          </a:xfrm>
          <a:prstGeom prst="rect">
            <a:avLst/>
          </a:prstGeom>
          <a:solidFill>
            <a:srgbClr val="FFFF66"/>
          </a:solidFill>
        </p:spPr>
        <p:txBody>
          <a:bodyPr wrap="square" rtlCol="0">
            <a:spAutoFit/>
          </a:bodyPr>
          <a:lstStyle/>
          <a:p>
            <a:endParaRPr lang="en-US"/>
          </a:p>
        </p:txBody>
      </p:sp>
      <p:pic>
        <p:nvPicPr>
          <p:cNvPr id="15" name="Content Placeholder 12" descr="A picture containing drawing&#10;&#10;Description automatically generated">
            <a:extLst>
              <a:ext uri="{FF2B5EF4-FFF2-40B4-BE49-F238E27FC236}">
                <a16:creationId xmlns:a16="http://schemas.microsoft.com/office/drawing/2014/main" id="{7859F25A-8486-42E4-8332-9EC457B2C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0"/>
            <a:ext cx="1600200" cy="781050"/>
          </a:xfrm>
          <a:prstGeom prst="rect">
            <a:avLst/>
          </a:prstGeom>
        </p:spPr>
      </p:pic>
      <p:pic>
        <p:nvPicPr>
          <p:cNvPr id="16" name="Content Placeholder 12" descr="A picture containing drawing&#10;&#10;Description automatically generated">
            <a:extLst>
              <a:ext uri="{FF2B5EF4-FFF2-40B4-BE49-F238E27FC236}">
                <a16:creationId xmlns:a16="http://schemas.microsoft.com/office/drawing/2014/main" id="{A13A09C5-2E7F-40C7-9669-69F04FA6F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00200" cy="781050"/>
          </a:xfrm>
          <a:prstGeom prst="rect">
            <a:avLst/>
          </a:prstGeom>
        </p:spPr>
      </p:pic>
      <p:pic>
        <p:nvPicPr>
          <p:cNvPr id="18" name="Content Placeholder 12" descr="A picture containing drawing&#10;&#10;Description automatically generated">
            <a:extLst>
              <a:ext uri="{FF2B5EF4-FFF2-40B4-BE49-F238E27FC236}">
                <a16:creationId xmlns:a16="http://schemas.microsoft.com/office/drawing/2014/main" id="{A35C9B5F-48A3-418F-ACC3-9553473B8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76950"/>
            <a:ext cx="1600200" cy="781050"/>
          </a:xfrm>
          <a:prstGeom prst="rect">
            <a:avLst/>
          </a:prstGeom>
        </p:spPr>
      </p:pic>
      <p:pic>
        <p:nvPicPr>
          <p:cNvPr id="19" name="Content Placeholder 12" descr="A picture containing drawing&#10;&#10;Description automatically generated">
            <a:extLst>
              <a:ext uri="{FF2B5EF4-FFF2-40B4-BE49-F238E27FC236}">
                <a16:creationId xmlns:a16="http://schemas.microsoft.com/office/drawing/2014/main" id="{B98916F5-E6D9-4B1A-AB11-961565DE0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6076950"/>
            <a:ext cx="1600200" cy="781050"/>
          </a:xfrm>
          <a:prstGeom prst="rect">
            <a:avLst/>
          </a:prstGeom>
        </p:spPr>
      </p:pic>
      <p:sp>
        <p:nvSpPr>
          <p:cNvPr id="21" name="Content Placeholder 20">
            <a:extLst>
              <a:ext uri="{FF2B5EF4-FFF2-40B4-BE49-F238E27FC236}">
                <a16:creationId xmlns:a16="http://schemas.microsoft.com/office/drawing/2014/main" id="{0572547C-69D7-4982-8F50-42016598B63B}"/>
              </a:ext>
            </a:extLst>
          </p:cNvPr>
          <p:cNvSpPr>
            <a:spLocks noGrp="1"/>
          </p:cNvSpPr>
          <p:nvPr>
            <p:ph idx="1"/>
          </p:nvPr>
        </p:nvSpPr>
        <p:spPr>
          <a:xfrm>
            <a:off x="1266825" y="1825625"/>
            <a:ext cx="9629776" cy="4351338"/>
          </a:xfrm>
        </p:spPr>
        <p:txBody>
          <a:bodyPr/>
          <a:lstStyle/>
          <a:p>
            <a:r>
              <a:rPr lang="en-US" b="1" dirty="0"/>
              <a:t>Congratulations on a great 1</a:t>
            </a:r>
            <a:r>
              <a:rPr lang="en-US" b="1" baseline="30000" dirty="0"/>
              <a:t>st</a:t>
            </a:r>
            <a:r>
              <a:rPr lang="en-US" b="1" dirty="0"/>
              <a:t> marking period</a:t>
            </a:r>
          </a:p>
          <a:p>
            <a:pPr lvl="1"/>
            <a:r>
              <a:rPr lang="en-US" dirty="0"/>
              <a:t>The key to success is similar to other years relationships and flexibility</a:t>
            </a:r>
          </a:p>
          <a:p>
            <a:pPr lvl="1"/>
            <a:r>
              <a:rPr lang="en-US" dirty="0"/>
              <a:t>Communication is still vital between students and teachers</a:t>
            </a:r>
          </a:p>
          <a:p>
            <a:pPr marL="457200" lvl="1" indent="0">
              <a:buNone/>
            </a:pPr>
            <a:endParaRPr lang="en-US" dirty="0"/>
          </a:p>
          <a:p>
            <a:r>
              <a:rPr lang="en-US" b="1" dirty="0"/>
              <a:t>Grading Updates</a:t>
            </a:r>
          </a:p>
          <a:p>
            <a:pPr lvl="1"/>
            <a:r>
              <a:rPr lang="en-US" dirty="0"/>
              <a:t>90/10 &amp; Formative &amp; Summative</a:t>
            </a:r>
          </a:p>
          <a:p>
            <a:pPr lvl="2"/>
            <a:r>
              <a:rPr lang="en-US" dirty="0"/>
              <a:t>Academic Remediation – Tuesday &amp; Thursday after School</a:t>
            </a:r>
          </a:p>
        </p:txBody>
      </p:sp>
      <p:sp>
        <p:nvSpPr>
          <p:cNvPr id="22" name="Title 1">
            <a:extLst>
              <a:ext uri="{FF2B5EF4-FFF2-40B4-BE49-F238E27FC236}">
                <a16:creationId xmlns:a16="http://schemas.microsoft.com/office/drawing/2014/main" id="{1BA10946-180C-442B-99A5-CD8EBD045E0F}"/>
              </a:ext>
            </a:extLst>
          </p:cNvPr>
          <p:cNvSpPr>
            <a:spLocks noGrp="1"/>
          </p:cNvSpPr>
          <p:nvPr>
            <p:ph type="title"/>
          </p:nvPr>
        </p:nvSpPr>
        <p:spPr>
          <a:xfrm>
            <a:off x="838200" y="711200"/>
            <a:ext cx="10515600" cy="1117600"/>
          </a:xfrm>
        </p:spPr>
        <p:txBody>
          <a:bodyPr/>
          <a:lstStyle/>
          <a:p>
            <a:pPr algn="ctr"/>
            <a:r>
              <a:rPr kumimoji="0" lang="en-US" sz="4400" b="0" i="0" u="none" strike="noStrike" kern="1200" cap="none" spc="0" normalizeH="0" baseline="0" noProof="0">
                <a:ln w="3175" cmpd="sng">
                  <a:noFill/>
                </a:ln>
                <a:solidFill>
                  <a:prstClr val="black">
                    <a:lumMod val="85000"/>
                    <a:lumOff val="15000"/>
                  </a:prstClr>
                </a:solidFill>
                <a:effectLst/>
                <a:uLnTx/>
                <a:uFillTx/>
                <a:latin typeface="Garamond" panose="02020404030301010803"/>
                <a:ea typeface="+mj-ea"/>
                <a:cs typeface="+mj-cs"/>
              </a:rPr>
              <a:t>Teaching &amp; Learning</a:t>
            </a:r>
          </a:p>
        </p:txBody>
      </p:sp>
    </p:spTree>
    <p:extLst>
      <p:ext uri="{BB962C8B-B14F-4D97-AF65-F5344CB8AC3E}">
        <p14:creationId xmlns:p14="http://schemas.microsoft.com/office/powerpoint/2010/main" val="1166393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0FF8BE-2C82-4F74-B6DF-0BE5B318F866}"/>
              </a:ext>
            </a:extLst>
          </p:cNvPr>
          <p:cNvSpPr txBox="1"/>
          <p:nvPr/>
        </p:nvSpPr>
        <p:spPr>
          <a:xfrm>
            <a:off x="0" y="0"/>
            <a:ext cx="12192000" cy="711200"/>
          </a:xfrm>
          <a:prstGeom prst="rect">
            <a:avLst/>
          </a:prstGeom>
          <a:solidFill>
            <a:schemeClr val="accent6">
              <a:lumMod val="75000"/>
            </a:schemeClr>
          </a:solidFill>
        </p:spPr>
        <p:txBody>
          <a:bodyPr wrap="square" rtlCol="0">
            <a:spAutoFit/>
          </a:bodyPr>
          <a:lstStyle/>
          <a:p>
            <a:endParaRPr lang="en-US"/>
          </a:p>
        </p:txBody>
      </p:sp>
      <p:sp>
        <p:nvSpPr>
          <p:cNvPr id="8" name="TextBox 7">
            <a:extLst>
              <a:ext uri="{FF2B5EF4-FFF2-40B4-BE49-F238E27FC236}">
                <a16:creationId xmlns:a16="http://schemas.microsoft.com/office/drawing/2014/main" id="{F026FC1B-BE0B-4299-A8CE-491399BB9867}"/>
              </a:ext>
            </a:extLst>
          </p:cNvPr>
          <p:cNvSpPr txBox="1"/>
          <p:nvPr/>
        </p:nvSpPr>
        <p:spPr>
          <a:xfrm>
            <a:off x="0" y="6146800"/>
            <a:ext cx="12192000" cy="711200"/>
          </a:xfrm>
          <a:prstGeom prst="rect">
            <a:avLst/>
          </a:prstGeom>
          <a:solidFill>
            <a:schemeClr val="accent6">
              <a:lumMod val="75000"/>
            </a:schemeClr>
          </a:solidFill>
        </p:spPr>
        <p:txBody>
          <a:bodyPr wrap="square" rtlCol="0">
            <a:spAutoFit/>
          </a:bodyPr>
          <a:lstStyle/>
          <a:p>
            <a:endParaRPr lang="en-US"/>
          </a:p>
        </p:txBody>
      </p:sp>
      <p:sp>
        <p:nvSpPr>
          <p:cNvPr id="9" name="TextBox 8">
            <a:extLst>
              <a:ext uri="{FF2B5EF4-FFF2-40B4-BE49-F238E27FC236}">
                <a16:creationId xmlns:a16="http://schemas.microsoft.com/office/drawing/2014/main" id="{7201D218-4EF9-4156-AD67-CFC41E493239}"/>
              </a:ext>
            </a:extLst>
          </p:cNvPr>
          <p:cNvSpPr txBox="1"/>
          <p:nvPr/>
        </p:nvSpPr>
        <p:spPr>
          <a:xfrm>
            <a:off x="11353800" y="711200"/>
            <a:ext cx="838200" cy="5435600"/>
          </a:xfrm>
          <a:prstGeom prst="rect">
            <a:avLst/>
          </a:prstGeom>
          <a:solidFill>
            <a:srgbClr val="FFFF66"/>
          </a:solidFill>
        </p:spPr>
        <p:txBody>
          <a:bodyPr wrap="square" rtlCol="0">
            <a:spAutoFit/>
          </a:bodyPr>
          <a:lstStyle/>
          <a:p>
            <a:endParaRPr lang="en-US"/>
          </a:p>
        </p:txBody>
      </p:sp>
      <p:sp>
        <p:nvSpPr>
          <p:cNvPr id="11" name="TextBox 10">
            <a:extLst>
              <a:ext uri="{FF2B5EF4-FFF2-40B4-BE49-F238E27FC236}">
                <a16:creationId xmlns:a16="http://schemas.microsoft.com/office/drawing/2014/main" id="{50C30888-1EA6-4362-8656-CCAF5505C3A1}"/>
              </a:ext>
            </a:extLst>
          </p:cNvPr>
          <p:cNvSpPr txBox="1"/>
          <p:nvPr/>
        </p:nvSpPr>
        <p:spPr>
          <a:xfrm>
            <a:off x="0" y="727075"/>
            <a:ext cx="838200" cy="5435600"/>
          </a:xfrm>
          <a:prstGeom prst="rect">
            <a:avLst/>
          </a:prstGeom>
          <a:solidFill>
            <a:srgbClr val="FFFF66"/>
          </a:solidFill>
        </p:spPr>
        <p:txBody>
          <a:bodyPr wrap="square" rtlCol="0">
            <a:spAutoFit/>
          </a:bodyPr>
          <a:lstStyle/>
          <a:p>
            <a:endParaRPr lang="en-US"/>
          </a:p>
        </p:txBody>
      </p:sp>
      <p:pic>
        <p:nvPicPr>
          <p:cNvPr id="15" name="Content Placeholder 12" descr="A picture containing drawing&#10;&#10;Description automatically generated">
            <a:extLst>
              <a:ext uri="{FF2B5EF4-FFF2-40B4-BE49-F238E27FC236}">
                <a16:creationId xmlns:a16="http://schemas.microsoft.com/office/drawing/2014/main" id="{7859F25A-8486-42E4-8332-9EC457B2C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0"/>
            <a:ext cx="1600200" cy="781050"/>
          </a:xfrm>
          <a:prstGeom prst="rect">
            <a:avLst/>
          </a:prstGeom>
        </p:spPr>
      </p:pic>
      <p:pic>
        <p:nvPicPr>
          <p:cNvPr id="16" name="Content Placeholder 12" descr="A picture containing drawing&#10;&#10;Description automatically generated">
            <a:extLst>
              <a:ext uri="{FF2B5EF4-FFF2-40B4-BE49-F238E27FC236}">
                <a16:creationId xmlns:a16="http://schemas.microsoft.com/office/drawing/2014/main" id="{A13A09C5-2E7F-40C7-9669-69F04FA6F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00200" cy="781050"/>
          </a:xfrm>
          <a:prstGeom prst="rect">
            <a:avLst/>
          </a:prstGeom>
        </p:spPr>
      </p:pic>
      <p:pic>
        <p:nvPicPr>
          <p:cNvPr id="18" name="Content Placeholder 12" descr="A picture containing drawing&#10;&#10;Description automatically generated">
            <a:extLst>
              <a:ext uri="{FF2B5EF4-FFF2-40B4-BE49-F238E27FC236}">
                <a16:creationId xmlns:a16="http://schemas.microsoft.com/office/drawing/2014/main" id="{A35C9B5F-48A3-418F-ACC3-9553473B8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76950"/>
            <a:ext cx="1600200" cy="781050"/>
          </a:xfrm>
          <a:prstGeom prst="rect">
            <a:avLst/>
          </a:prstGeom>
        </p:spPr>
      </p:pic>
      <p:pic>
        <p:nvPicPr>
          <p:cNvPr id="19" name="Content Placeholder 12" descr="A picture containing drawing&#10;&#10;Description automatically generated">
            <a:extLst>
              <a:ext uri="{FF2B5EF4-FFF2-40B4-BE49-F238E27FC236}">
                <a16:creationId xmlns:a16="http://schemas.microsoft.com/office/drawing/2014/main" id="{B98916F5-E6D9-4B1A-AB11-961565DE0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6076950"/>
            <a:ext cx="1600200" cy="781050"/>
          </a:xfrm>
          <a:prstGeom prst="rect">
            <a:avLst/>
          </a:prstGeom>
        </p:spPr>
      </p:pic>
      <p:sp>
        <p:nvSpPr>
          <p:cNvPr id="21" name="Content Placeholder 20">
            <a:extLst>
              <a:ext uri="{FF2B5EF4-FFF2-40B4-BE49-F238E27FC236}">
                <a16:creationId xmlns:a16="http://schemas.microsoft.com/office/drawing/2014/main" id="{0572547C-69D7-4982-8F50-42016598B63B}"/>
              </a:ext>
            </a:extLst>
          </p:cNvPr>
          <p:cNvSpPr>
            <a:spLocks noGrp="1"/>
          </p:cNvSpPr>
          <p:nvPr>
            <p:ph idx="1"/>
          </p:nvPr>
        </p:nvSpPr>
        <p:spPr>
          <a:xfrm>
            <a:off x="1266825" y="1825625"/>
            <a:ext cx="9629776" cy="4351338"/>
          </a:xfrm>
        </p:spPr>
        <p:txBody>
          <a:bodyPr>
            <a:normAutofit fontScale="92500" lnSpcReduction="20000"/>
          </a:bodyPr>
          <a:lstStyle/>
          <a:p>
            <a:pPr marL="0" indent="0" fontAlgn="base">
              <a:buNone/>
            </a:pPr>
            <a:r>
              <a:rPr lang="en-US" sz="1800" b="1" dirty="0">
                <a:effectLst/>
                <a:latin typeface="Calibri" panose="020F0502020204030204" pitchFamily="34" charset="0"/>
                <a:ea typeface="Times New Roman" panose="02020603050405020304" pitchFamily="18" charset="0"/>
              </a:rPr>
              <a:t>Purpose of a Grade:</a:t>
            </a:r>
            <a:r>
              <a:rPr lang="en-US" sz="1800" dirty="0">
                <a:effectLst/>
                <a:latin typeface="Calibri" panose="020F0502020204030204" pitchFamily="34" charset="0"/>
                <a:ea typeface="Times New Roman" panose="02020603050405020304" pitchFamily="18" charset="0"/>
              </a:rPr>
              <a:t> It is our belief that a grade should be an accurate measure of what students know and their ability to apply &amp; demonstrate their learning at the time they are assessed.   </a:t>
            </a:r>
            <a:endParaRPr lang="en-US" sz="1800" dirty="0">
              <a:effectLst/>
              <a:latin typeface="Times New Roman" panose="02020603050405020304" pitchFamily="18" charset="0"/>
              <a:ea typeface="Times New Roman" panose="02020603050405020304" pitchFamily="18" charset="0"/>
            </a:endParaRPr>
          </a:p>
          <a:p>
            <a:pPr marL="0" indent="0" fontAlgn="base">
              <a:buNone/>
            </a:pPr>
            <a:endParaRPr lang="en-US" sz="2800" b="1" i="0" dirty="0">
              <a:solidFill>
                <a:srgbClr val="000000"/>
              </a:solidFill>
              <a:effectLst/>
              <a:latin typeface="Calibri" panose="020F0502020204030204" pitchFamily="34" charset="0"/>
            </a:endParaRPr>
          </a:p>
          <a:p>
            <a:pPr fontAlgn="base"/>
            <a:r>
              <a:rPr lang="en-US" sz="2800" b="1" i="0" dirty="0">
                <a:solidFill>
                  <a:srgbClr val="000000"/>
                </a:solidFill>
                <a:effectLst/>
                <a:latin typeface="Calibri" panose="020F0502020204030204" pitchFamily="34" charset="0"/>
              </a:rPr>
              <a:t>Types of Formative/Practice Assessments: 10% </a:t>
            </a:r>
            <a:r>
              <a:rPr lang="en-US" sz="2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lvl="1" fontAlgn="base"/>
            <a:r>
              <a:rPr lang="en-US" b="0" i="0" dirty="0">
                <a:solidFill>
                  <a:srgbClr val="000000"/>
                </a:solidFill>
                <a:effectLst/>
                <a:latin typeface="Calibri" panose="020F0502020204030204" pitchFamily="34" charset="0"/>
              </a:rPr>
              <a:t>Assessments “for” learning – feedback provided; skills developed</a:t>
            </a:r>
          </a:p>
          <a:p>
            <a:pPr lvl="1" fontAlgn="base"/>
            <a:r>
              <a:rPr lang="en-US" b="0" i="0" dirty="0">
                <a:solidFill>
                  <a:srgbClr val="000000"/>
                </a:solidFill>
                <a:effectLst/>
                <a:latin typeface="Calibri" panose="020F0502020204030204" pitchFamily="34" charset="0"/>
              </a:rPr>
              <a:t>Analogies: Basketball practice, rehearsals</a:t>
            </a:r>
          </a:p>
          <a:p>
            <a:pPr lvl="1" fontAlgn="base"/>
            <a:r>
              <a:rPr lang="en-US" b="0" i="0" dirty="0">
                <a:solidFill>
                  <a:srgbClr val="000000"/>
                </a:solidFill>
                <a:effectLst/>
                <a:latin typeface="Calibri" panose="020F0502020204030204" pitchFamily="34" charset="0"/>
              </a:rPr>
              <a:t>May include but not limited to: Homework, Classwork (handouts, notes), Practice Quizzes, Labs, Journals, Class Participation.  </a:t>
            </a:r>
            <a:endParaRPr lang="en-US" b="0" i="0" dirty="0">
              <a:solidFill>
                <a:srgbClr val="000000"/>
              </a:solidFill>
              <a:effectLst/>
              <a:latin typeface="Segoe UI" panose="020B0502040204020203" pitchFamily="34" charset="0"/>
            </a:endParaRPr>
          </a:p>
          <a:p>
            <a:pPr marL="0" indent="0" algn="l" rtl="0" fontAlgn="base">
              <a:buNone/>
            </a:pPr>
            <a:endParaRPr lang="en-US" b="0" i="0" dirty="0">
              <a:solidFill>
                <a:srgbClr val="000000"/>
              </a:solidFill>
              <a:effectLst/>
              <a:latin typeface="Segoe UI" panose="020B0502040204020203" pitchFamily="34" charset="0"/>
            </a:endParaRPr>
          </a:p>
          <a:p>
            <a:pPr algn="l" rtl="0" fontAlgn="base"/>
            <a:r>
              <a:rPr lang="en-US" sz="2800" b="1" i="0" dirty="0">
                <a:solidFill>
                  <a:srgbClr val="000000"/>
                </a:solidFill>
                <a:effectLst/>
                <a:latin typeface="Calibri" panose="020F0502020204030204" pitchFamily="34" charset="0"/>
              </a:rPr>
              <a:t>Types of Summative Assessments:  9</a:t>
            </a:r>
            <a:r>
              <a:rPr lang="en-US" b="1" dirty="0">
                <a:solidFill>
                  <a:srgbClr val="000000"/>
                </a:solidFill>
                <a:latin typeface="Calibri" panose="020F0502020204030204" pitchFamily="34" charset="0"/>
              </a:rPr>
              <a:t>0% </a:t>
            </a:r>
            <a:endParaRPr lang="en-US" b="1" i="0" dirty="0">
              <a:solidFill>
                <a:srgbClr val="000000"/>
              </a:solidFill>
              <a:effectLst/>
              <a:latin typeface="Segoe UI" panose="020B0502040204020203" pitchFamily="34" charset="0"/>
            </a:endParaRPr>
          </a:p>
          <a:p>
            <a:pPr lvl="1" fontAlgn="base"/>
            <a:r>
              <a:rPr lang="en-US" b="0" i="0" dirty="0">
                <a:solidFill>
                  <a:srgbClr val="000000"/>
                </a:solidFill>
                <a:effectLst/>
                <a:latin typeface="Calibri" panose="020F0502020204030204" pitchFamily="34" charset="0"/>
              </a:rPr>
              <a:t>Assessments “of” learning – feedback provided; skills developed</a:t>
            </a:r>
          </a:p>
          <a:p>
            <a:pPr lvl="1" fontAlgn="base"/>
            <a:r>
              <a:rPr lang="en-US" dirty="0">
                <a:solidFill>
                  <a:srgbClr val="000000"/>
                </a:solidFill>
                <a:latin typeface="Calibri" panose="020F0502020204030204" pitchFamily="34" charset="0"/>
              </a:rPr>
              <a:t>Analogies: Basketball game, performance</a:t>
            </a:r>
            <a:endParaRPr lang="en-US" b="0" i="0" dirty="0">
              <a:solidFill>
                <a:srgbClr val="000000"/>
              </a:solidFill>
              <a:effectLst/>
              <a:latin typeface="Calibri" panose="020F0502020204030204" pitchFamily="34" charset="0"/>
            </a:endParaRPr>
          </a:p>
          <a:p>
            <a:pPr lvl="1" fontAlgn="base"/>
            <a:r>
              <a:rPr lang="en-US" b="0" i="0" dirty="0">
                <a:solidFill>
                  <a:srgbClr val="000000"/>
                </a:solidFill>
                <a:effectLst/>
                <a:latin typeface="Calibri" panose="020F0502020204030204" pitchFamily="34" charset="0"/>
              </a:rPr>
              <a:t>May include but not limited to: Tests, Papers, Projects, Core Assessments, Midterms, DBQ’s, Labs, Quizzes </a:t>
            </a:r>
            <a:endParaRPr lang="en-US" b="0" i="0" dirty="0">
              <a:solidFill>
                <a:srgbClr val="000000"/>
              </a:solidFill>
              <a:effectLst/>
              <a:latin typeface="Segoe UI" panose="020B0502040204020203" pitchFamily="34" charset="0"/>
            </a:endParaRPr>
          </a:p>
          <a:p>
            <a:endParaRPr lang="en-US" dirty="0"/>
          </a:p>
          <a:p>
            <a:endParaRPr lang="en-US" dirty="0"/>
          </a:p>
        </p:txBody>
      </p:sp>
      <p:sp>
        <p:nvSpPr>
          <p:cNvPr id="22" name="Title 1">
            <a:extLst>
              <a:ext uri="{FF2B5EF4-FFF2-40B4-BE49-F238E27FC236}">
                <a16:creationId xmlns:a16="http://schemas.microsoft.com/office/drawing/2014/main" id="{1BA10946-180C-442B-99A5-CD8EBD045E0F}"/>
              </a:ext>
            </a:extLst>
          </p:cNvPr>
          <p:cNvSpPr>
            <a:spLocks noGrp="1"/>
          </p:cNvSpPr>
          <p:nvPr>
            <p:ph type="title"/>
          </p:nvPr>
        </p:nvSpPr>
        <p:spPr>
          <a:xfrm>
            <a:off x="838200" y="711200"/>
            <a:ext cx="10515600" cy="1117600"/>
          </a:xfrm>
        </p:spPr>
        <p:txBody>
          <a:bodyPr/>
          <a:lstStyle/>
          <a:p>
            <a:pPr algn="ctr"/>
            <a:r>
              <a:rPr kumimoji="0" lang="en-US" sz="44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Assessment &amp; Grading</a:t>
            </a:r>
          </a:p>
        </p:txBody>
      </p:sp>
    </p:spTree>
    <p:extLst>
      <p:ext uri="{BB962C8B-B14F-4D97-AF65-F5344CB8AC3E}">
        <p14:creationId xmlns:p14="http://schemas.microsoft.com/office/powerpoint/2010/main" val="1949060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0FF8BE-2C82-4F74-B6DF-0BE5B318F866}"/>
              </a:ext>
            </a:extLst>
          </p:cNvPr>
          <p:cNvSpPr txBox="1"/>
          <p:nvPr/>
        </p:nvSpPr>
        <p:spPr>
          <a:xfrm>
            <a:off x="0" y="0"/>
            <a:ext cx="12192000" cy="711200"/>
          </a:xfrm>
          <a:prstGeom prst="rect">
            <a:avLst/>
          </a:prstGeom>
          <a:solidFill>
            <a:schemeClr val="accent6">
              <a:lumMod val="75000"/>
            </a:schemeClr>
          </a:solidFill>
        </p:spPr>
        <p:txBody>
          <a:bodyPr wrap="square" rtlCol="0">
            <a:spAutoFit/>
          </a:bodyPr>
          <a:lstStyle/>
          <a:p>
            <a:endParaRPr lang="en-US"/>
          </a:p>
        </p:txBody>
      </p:sp>
      <p:sp>
        <p:nvSpPr>
          <p:cNvPr id="8" name="TextBox 7">
            <a:extLst>
              <a:ext uri="{FF2B5EF4-FFF2-40B4-BE49-F238E27FC236}">
                <a16:creationId xmlns:a16="http://schemas.microsoft.com/office/drawing/2014/main" id="{F026FC1B-BE0B-4299-A8CE-491399BB9867}"/>
              </a:ext>
            </a:extLst>
          </p:cNvPr>
          <p:cNvSpPr txBox="1"/>
          <p:nvPr/>
        </p:nvSpPr>
        <p:spPr>
          <a:xfrm>
            <a:off x="0" y="6146800"/>
            <a:ext cx="12192000" cy="711200"/>
          </a:xfrm>
          <a:prstGeom prst="rect">
            <a:avLst/>
          </a:prstGeom>
          <a:solidFill>
            <a:schemeClr val="accent6">
              <a:lumMod val="75000"/>
            </a:schemeClr>
          </a:solidFill>
        </p:spPr>
        <p:txBody>
          <a:bodyPr wrap="square" rtlCol="0">
            <a:spAutoFit/>
          </a:bodyPr>
          <a:lstStyle/>
          <a:p>
            <a:endParaRPr lang="en-US"/>
          </a:p>
        </p:txBody>
      </p:sp>
      <p:sp>
        <p:nvSpPr>
          <p:cNvPr id="9" name="TextBox 8">
            <a:extLst>
              <a:ext uri="{FF2B5EF4-FFF2-40B4-BE49-F238E27FC236}">
                <a16:creationId xmlns:a16="http://schemas.microsoft.com/office/drawing/2014/main" id="{7201D218-4EF9-4156-AD67-CFC41E493239}"/>
              </a:ext>
            </a:extLst>
          </p:cNvPr>
          <p:cNvSpPr txBox="1"/>
          <p:nvPr/>
        </p:nvSpPr>
        <p:spPr>
          <a:xfrm>
            <a:off x="11353800" y="711200"/>
            <a:ext cx="838200" cy="5435600"/>
          </a:xfrm>
          <a:prstGeom prst="rect">
            <a:avLst/>
          </a:prstGeom>
          <a:solidFill>
            <a:srgbClr val="FFFF66"/>
          </a:solidFill>
        </p:spPr>
        <p:txBody>
          <a:bodyPr wrap="square" rtlCol="0">
            <a:spAutoFit/>
          </a:bodyPr>
          <a:lstStyle/>
          <a:p>
            <a:endParaRPr lang="en-US"/>
          </a:p>
        </p:txBody>
      </p:sp>
      <p:sp>
        <p:nvSpPr>
          <p:cNvPr id="11" name="TextBox 10">
            <a:extLst>
              <a:ext uri="{FF2B5EF4-FFF2-40B4-BE49-F238E27FC236}">
                <a16:creationId xmlns:a16="http://schemas.microsoft.com/office/drawing/2014/main" id="{50C30888-1EA6-4362-8656-CCAF5505C3A1}"/>
              </a:ext>
            </a:extLst>
          </p:cNvPr>
          <p:cNvSpPr txBox="1"/>
          <p:nvPr/>
        </p:nvSpPr>
        <p:spPr>
          <a:xfrm>
            <a:off x="0" y="727075"/>
            <a:ext cx="838200" cy="5435600"/>
          </a:xfrm>
          <a:prstGeom prst="rect">
            <a:avLst/>
          </a:prstGeom>
          <a:solidFill>
            <a:srgbClr val="FFFF66"/>
          </a:solidFill>
        </p:spPr>
        <p:txBody>
          <a:bodyPr wrap="square" rtlCol="0">
            <a:spAutoFit/>
          </a:bodyPr>
          <a:lstStyle/>
          <a:p>
            <a:endParaRPr lang="en-US"/>
          </a:p>
        </p:txBody>
      </p:sp>
      <p:pic>
        <p:nvPicPr>
          <p:cNvPr id="15" name="Content Placeholder 12" descr="A picture containing drawing&#10;&#10;Description automatically generated">
            <a:extLst>
              <a:ext uri="{FF2B5EF4-FFF2-40B4-BE49-F238E27FC236}">
                <a16:creationId xmlns:a16="http://schemas.microsoft.com/office/drawing/2014/main" id="{7859F25A-8486-42E4-8332-9EC457B2C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0"/>
            <a:ext cx="1600200" cy="781050"/>
          </a:xfrm>
          <a:prstGeom prst="rect">
            <a:avLst/>
          </a:prstGeom>
        </p:spPr>
      </p:pic>
      <p:pic>
        <p:nvPicPr>
          <p:cNvPr id="16" name="Content Placeholder 12" descr="A picture containing drawing&#10;&#10;Description automatically generated">
            <a:extLst>
              <a:ext uri="{FF2B5EF4-FFF2-40B4-BE49-F238E27FC236}">
                <a16:creationId xmlns:a16="http://schemas.microsoft.com/office/drawing/2014/main" id="{A13A09C5-2E7F-40C7-9669-69F04FA6F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00200" cy="781050"/>
          </a:xfrm>
          <a:prstGeom prst="rect">
            <a:avLst/>
          </a:prstGeom>
        </p:spPr>
      </p:pic>
      <p:pic>
        <p:nvPicPr>
          <p:cNvPr id="18" name="Content Placeholder 12" descr="A picture containing drawing&#10;&#10;Description automatically generated">
            <a:extLst>
              <a:ext uri="{FF2B5EF4-FFF2-40B4-BE49-F238E27FC236}">
                <a16:creationId xmlns:a16="http://schemas.microsoft.com/office/drawing/2014/main" id="{A35C9B5F-48A3-418F-ACC3-9553473B8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76950"/>
            <a:ext cx="1600200" cy="781050"/>
          </a:xfrm>
          <a:prstGeom prst="rect">
            <a:avLst/>
          </a:prstGeom>
        </p:spPr>
      </p:pic>
      <p:pic>
        <p:nvPicPr>
          <p:cNvPr id="19" name="Content Placeholder 12" descr="A picture containing drawing&#10;&#10;Description automatically generated">
            <a:extLst>
              <a:ext uri="{FF2B5EF4-FFF2-40B4-BE49-F238E27FC236}">
                <a16:creationId xmlns:a16="http://schemas.microsoft.com/office/drawing/2014/main" id="{B98916F5-E6D9-4B1A-AB11-961565DE0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6076950"/>
            <a:ext cx="1600200" cy="781050"/>
          </a:xfrm>
          <a:prstGeom prst="rect">
            <a:avLst/>
          </a:prstGeom>
        </p:spPr>
      </p:pic>
      <p:sp>
        <p:nvSpPr>
          <p:cNvPr id="21" name="Content Placeholder 20">
            <a:extLst>
              <a:ext uri="{FF2B5EF4-FFF2-40B4-BE49-F238E27FC236}">
                <a16:creationId xmlns:a16="http://schemas.microsoft.com/office/drawing/2014/main" id="{0572547C-69D7-4982-8F50-42016598B63B}"/>
              </a:ext>
            </a:extLst>
          </p:cNvPr>
          <p:cNvSpPr>
            <a:spLocks noGrp="1"/>
          </p:cNvSpPr>
          <p:nvPr>
            <p:ph idx="1"/>
          </p:nvPr>
        </p:nvSpPr>
        <p:spPr>
          <a:xfrm>
            <a:off x="1266825" y="1825625"/>
            <a:ext cx="9629776" cy="4351338"/>
          </a:xfrm>
        </p:spPr>
        <p:txBody>
          <a:bodyPr vert="horz" lIns="91440" tIns="45720" rIns="91440" bIns="45720" rtlCol="0" anchor="t">
            <a:normAutofit lnSpcReduction="10000"/>
          </a:bodyPr>
          <a:lstStyle/>
          <a:p>
            <a:r>
              <a:rPr lang="en-US" dirty="0"/>
              <a:t>Is the 90% summative to 10% formative grading guidelines for the rest of the school year?</a:t>
            </a:r>
          </a:p>
          <a:p>
            <a:pPr lvl="1"/>
            <a:r>
              <a:rPr lang="en-US" dirty="0">
                <a:solidFill>
                  <a:srgbClr val="FF0000"/>
                </a:solidFill>
              </a:rPr>
              <a:t>As we know now this will continue for the rest of the school year, if there would be a change, we would communicate to everyone.</a:t>
            </a:r>
            <a:endParaRPr lang="en-US" dirty="0"/>
          </a:p>
          <a:p>
            <a:r>
              <a:rPr lang="en-US" dirty="0"/>
              <a:t>What is the second chance policy?</a:t>
            </a:r>
          </a:p>
          <a:p>
            <a:pPr lvl="1"/>
            <a:r>
              <a:rPr lang="en-US" dirty="0">
                <a:solidFill>
                  <a:srgbClr val="FF0000"/>
                </a:solidFill>
              </a:rPr>
              <a:t>Currently department specific, but we are working on a consistent policy for all Central Bucks Secondary.  Will share with students and community in the coming weeks.</a:t>
            </a:r>
          </a:p>
          <a:p>
            <a:r>
              <a:rPr lang="en-US" dirty="0"/>
              <a:t>Communication going forward…</a:t>
            </a:r>
          </a:p>
          <a:p>
            <a:pPr lvl="1"/>
            <a:r>
              <a:rPr lang="en-US" dirty="0">
                <a:solidFill>
                  <a:srgbClr val="FF0000"/>
                </a:solidFill>
              </a:rPr>
              <a:t>This was included in the Weekly Update.  Wanted to have Parent Council meeting first and feedback from parents if more information needed.  </a:t>
            </a:r>
          </a:p>
          <a:p>
            <a:pPr lvl="1"/>
            <a:endParaRPr lang="en-US" dirty="0">
              <a:solidFill>
                <a:srgbClr val="FF0000"/>
              </a:solidFill>
            </a:endParaRPr>
          </a:p>
        </p:txBody>
      </p:sp>
      <p:sp>
        <p:nvSpPr>
          <p:cNvPr id="22" name="Title 1">
            <a:extLst>
              <a:ext uri="{FF2B5EF4-FFF2-40B4-BE49-F238E27FC236}">
                <a16:creationId xmlns:a16="http://schemas.microsoft.com/office/drawing/2014/main" id="{1BA10946-180C-442B-99A5-CD8EBD045E0F}"/>
              </a:ext>
            </a:extLst>
          </p:cNvPr>
          <p:cNvSpPr>
            <a:spLocks noGrp="1"/>
          </p:cNvSpPr>
          <p:nvPr>
            <p:ph type="title"/>
          </p:nvPr>
        </p:nvSpPr>
        <p:spPr>
          <a:xfrm>
            <a:off x="838200" y="711200"/>
            <a:ext cx="10515600" cy="1117600"/>
          </a:xfrm>
        </p:spPr>
        <p:txBody>
          <a:bodyPr/>
          <a:lstStyle/>
          <a:p>
            <a:pPr algn="ctr"/>
            <a:r>
              <a:rPr kumimoji="0" lang="en-US" sz="4400" b="0" i="0" u="none" strike="noStrike" kern="1200" cap="none" spc="0" normalizeH="0" baseline="0" noProof="0">
                <a:ln w="3175" cmpd="sng">
                  <a:noFill/>
                </a:ln>
                <a:solidFill>
                  <a:prstClr val="black">
                    <a:lumMod val="85000"/>
                    <a:lumOff val="15000"/>
                  </a:prstClr>
                </a:solidFill>
                <a:effectLst/>
                <a:uLnTx/>
                <a:uFillTx/>
                <a:latin typeface="Garamond" panose="02020404030301010803"/>
                <a:ea typeface="+mj-ea"/>
                <a:cs typeface="+mj-cs"/>
              </a:rPr>
              <a:t>FAQ from First Meeting</a:t>
            </a:r>
          </a:p>
        </p:txBody>
      </p:sp>
    </p:spTree>
    <p:extLst>
      <p:ext uri="{BB962C8B-B14F-4D97-AF65-F5344CB8AC3E}">
        <p14:creationId xmlns:p14="http://schemas.microsoft.com/office/powerpoint/2010/main" val="3623787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0FF8BE-2C82-4F74-B6DF-0BE5B318F866}"/>
              </a:ext>
            </a:extLst>
          </p:cNvPr>
          <p:cNvSpPr txBox="1"/>
          <p:nvPr/>
        </p:nvSpPr>
        <p:spPr>
          <a:xfrm>
            <a:off x="0" y="0"/>
            <a:ext cx="12192000" cy="711200"/>
          </a:xfrm>
          <a:prstGeom prst="rect">
            <a:avLst/>
          </a:prstGeom>
          <a:solidFill>
            <a:schemeClr val="accent6">
              <a:lumMod val="75000"/>
            </a:schemeClr>
          </a:solidFill>
        </p:spPr>
        <p:txBody>
          <a:bodyPr wrap="square" rtlCol="0">
            <a:spAutoFit/>
          </a:bodyPr>
          <a:lstStyle/>
          <a:p>
            <a:endParaRPr lang="en-US"/>
          </a:p>
        </p:txBody>
      </p:sp>
      <p:sp>
        <p:nvSpPr>
          <p:cNvPr id="8" name="TextBox 7">
            <a:extLst>
              <a:ext uri="{FF2B5EF4-FFF2-40B4-BE49-F238E27FC236}">
                <a16:creationId xmlns:a16="http://schemas.microsoft.com/office/drawing/2014/main" id="{F026FC1B-BE0B-4299-A8CE-491399BB9867}"/>
              </a:ext>
            </a:extLst>
          </p:cNvPr>
          <p:cNvSpPr txBox="1"/>
          <p:nvPr/>
        </p:nvSpPr>
        <p:spPr>
          <a:xfrm>
            <a:off x="0" y="6146800"/>
            <a:ext cx="12192000" cy="711200"/>
          </a:xfrm>
          <a:prstGeom prst="rect">
            <a:avLst/>
          </a:prstGeom>
          <a:solidFill>
            <a:schemeClr val="accent6">
              <a:lumMod val="75000"/>
            </a:schemeClr>
          </a:solidFill>
        </p:spPr>
        <p:txBody>
          <a:bodyPr wrap="square" rtlCol="0">
            <a:spAutoFit/>
          </a:bodyPr>
          <a:lstStyle/>
          <a:p>
            <a:endParaRPr lang="en-US"/>
          </a:p>
        </p:txBody>
      </p:sp>
      <p:sp>
        <p:nvSpPr>
          <p:cNvPr id="9" name="TextBox 8">
            <a:extLst>
              <a:ext uri="{FF2B5EF4-FFF2-40B4-BE49-F238E27FC236}">
                <a16:creationId xmlns:a16="http://schemas.microsoft.com/office/drawing/2014/main" id="{7201D218-4EF9-4156-AD67-CFC41E493239}"/>
              </a:ext>
            </a:extLst>
          </p:cNvPr>
          <p:cNvSpPr txBox="1"/>
          <p:nvPr/>
        </p:nvSpPr>
        <p:spPr>
          <a:xfrm>
            <a:off x="11353800" y="711200"/>
            <a:ext cx="838200" cy="5435600"/>
          </a:xfrm>
          <a:prstGeom prst="rect">
            <a:avLst/>
          </a:prstGeom>
          <a:solidFill>
            <a:srgbClr val="FFFF66"/>
          </a:solidFill>
        </p:spPr>
        <p:txBody>
          <a:bodyPr wrap="square" rtlCol="0">
            <a:spAutoFit/>
          </a:bodyPr>
          <a:lstStyle/>
          <a:p>
            <a:endParaRPr lang="en-US"/>
          </a:p>
        </p:txBody>
      </p:sp>
      <p:sp>
        <p:nvSpPr>
          <p:cNvPr id="11" name="TextBox 10">
            <a:extLst>
              <a:ext uri="{FF2B5EF4-FFF2-40B4-BE49-F238E27FC236}">
                <a16:creationId xmlns:a16="http://schemas.microsoft.com/office/drawing/2014/main" id="{50C30888-1EA6-4362-8656-CCAF5505C3A1}"/>
              </a:ext>
            </a:extLst>
          </p:cNvPr>
          <p:cNvSpPr txBox="1"/>
          <p:nvPr/>
        </p:nvSpPr>
        <p:spPr>
          <a:xfrm>
            <a:off x="0" y="727075"/>
            <a:ext cx="838200" cy="5435600"/>
          </a:xfrm>
          <a:prstGeom prst="rect">
            <a:avLst/>
          </a:prstGeom>
          <a:solidFill>
            <a:srgbClr val="FFFF66"/>
          </a:solidFill>
        </p:spPr>
        <p:txBody>
          <a:bodyPr wrap="square" rtlCol="0">
            <a:spAutoFit/>
          </a:bodyPr>
          <a:lstStyle/>
          <a:p>
            <a:endParaRPr lang="en-US"/>
          </a:p>
        </p:txBody>
      </p:sp>
      <p:pic>
        <p:nvPicPr>
          <p:cNvPr id="15" name="Content Placeholder 12" descr="A picture containing drawing&#10;&#10;Description automatically generated">
            <a:extLst>
              <a:ext uri="{FF2B5EF4-FFF2-40B4-BE49-F238E27FC236}">
                <a16:creationId xmlns:a16="http://schemas.microsoft.com/office/drawing/2014/main" id="{7859F25A-8486-42E4-8332-9EC457B2C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0"/>
            <a:ext cx="1600200" cy="781050"/>
          </a:xfrm>
          <a:prstGeom prst="rect">
            <a:avLst/>
          </a:prstGeom>
        </p:spPr>
      </p:pic>
      <p:pic>
        <p:nvPicPr>
          <p:cNvPr id="16" name="Content Placeholder 12" descr="A picture containing drawing&#10;&#10;Description automatically generated">
            <a:extLst>
              <a:ext uri="{FF2B5EF4-FFF2-40B4-BE49-F238E27FC236}">
                <a16:creationId xmlns:a16="http://schemas.microsoft.com/office/drawing/2014/main" id="{A13A09C5-2E7F-40C7-9669-69F04FA6F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00200" cy="781050"/>
          </a:xfrm>
          <a:prstGeom prst="rect">
            <a:avLst/>
          </a:prstGeom>
        </p:spPr>
      </p:pic>
      <p:pic>
        <p:nvPicPr>
          <p:cNvPr id="18" name="Content Placeholder 12" descr="A picture containing drawing&#10;&#10;Description automatically generated">
            <a:extLst>
              <a:ext uri="{FF2B5EF4-FFF2-40B4-BE49-F238E27FC236}">
                <a16:creationId xmlns:a16="http://schemas.microsoft.com/office/drawing/2014/main" id="{A35C9B5F-48A3-418F-ACC3-9553473B8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76950"/>
            <a:ext cx="1600200" cy="781050"/>
          </a:xfrm>
          <a:prstGeom prst="rect">
            <a:avLst/>
          </a:prstGeom>
        </p:spPr>
      </p:pic>
      <p:pic>
        <p:nvPicPr>
          <p:cNvPr id="19" name="Content Placeholder 12" descr="A picture containing drawing&#10;&#10;Description automatically generated">
            <a:extLst>
              <a:ext uri="{FF2B5EF4-FFF2-40B4-BE49-F238E27FC236}">
                <a16:creationId xmlns:a16="http://schemas.microsoft.com/office/drawing/2014/main" id="{B98916F5-E6D9-4B1A-AB11-961565DE0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6076950"/>
            <a:ext cx="1600200" cy="781050"/>
          </a:xfrm>
          <a:prstGeom prst="rect">
            <a:avLst/>
          </a:prstGeom>
        </p:spPr>
      </p:pic>
      <p:sp>
        <p:nvSpPr>
          <p:cNvPr id="21" name="Content Placeholder 20">
            <a:extLst>
              <a:ext uri="{FF2B5EF4-FFF2-40B4-BE49-F238E27FC236}">
                <a16:creationId xmlns:a16="http://schemas.microsoft.com/office/drawing/2014/main" id="{0572547C-69D7-4982-8F50-42016598B63B}"/>
              </a:ext>
            </a:extLst>
          </p:cNvPr>
          <p:cNvSpPr>
            <a:spLocks noGrp="1"/>
          </p:cNvSpPr>
          <p:nvPr>
            <p:ph idx="1"/>
          </p:nvPr>
        </p:nvSpPr>
        <p:spPr>
          <a:xfrm>
            <a:off x="1266825" y="1825625"/>
            <a:ext cx="9629776" cy="4351338"/>
          </a:xfrm>
        </p:spPr>
        <p:txBody>
          <a:bodyPr vert="horz" lIns="91440" tIns="45720" rIns="91440" bIns="45720" rtlCol="0" anchor="t">
            <a:normAutofit/>
          </a:bodyPr>
          <a:lstStyle/>
          <a:p>
            <a:r>
              <a:rPr lang="en-US"/>
              <a:t>What if student has difficulty submitting assignments or unclear where or how to submit?</a:t>
            </a:r>
          </a:p>
          <a:p>
            <a:pPr lvl="1"/>
            <a:r>
              <a:rPr lang="en-US">
                <a:solidFill>
                  <a:srgbClr val="FF0000"/>
                </a:solidFill>
              </a:rPr>
              <a:t>Communicate with teachers if an issue with technology or submitting assignment – and explain issue and we will be understanding.  If something continues – that is the struggle when not having students here in person.  If it “technology” training that is one issue…but if continuously handing in things late it would be an issue that would involve teacher, parent, &amp; student focusing on what can be done to get this work in.</a:t>
            </a:r>
            <a:endParaRPr lang="en-US"/>
          </a:p>
        </p:txBody>
      </p:sp>
      <p:sp>
        <p:nvSpPr>
          <p:cNvPr id="22" name="Title 1">
            <a:extLst>
              <a:ext uri="{FF2B5EF4-FFF2-40B4-BE49-F238E27FC236}">
                <a16:creationId xmlns:a16="http://schemas.microsoft.com/office/drawing/2014/main" id="{1BA10946-180C-442B-99A5-CD8EBD045E0F}"/>
              </a:ext>
            </a:extLst>
          </p:cNvPr>
          <p:cNvSpPr>
            <a:spLocks noGrp="1"/>
          </p:cNvSpPr>
          <p:nvPr>
            <p:ph type="title"/>
          </p:nvPr>
        </p:nvSpPr>
        <p:spPr>
          <a:xfrm>
            <a:off x="838200" y="711200"/>
            <a:ext cx="10515600" cy="1117600"/>
          </a:xfrm>
        </p:spPr>
        <p:txBody>
          <a:bodyPr/>
          <a:lstStyle/>
          <a:p>
            <a:pPr algn="ctr"/>
            <a:r>
              <a:rPr kumimoji="0" lang="en-US" sz="4400" b="0" i="0" u="none" strike="noStrike" kern="1200" cap="none" spc="0" normalizeH="0" baseline="0" noProof="0">
                <a:ln w="3175" cmpd="sng">
                  <a:noFill/>
                </a:ln>
                <a:solidFill>
                  <a:prstClr val="black">
                    <a:lumMod val="85000"/>
                    <a:lumOff val="15000"/>
                  </a:prstClr>
                </a:solidFill>
                <a:effectLst/>
                <a:uLnTx/>
                <a:uFillTx/>
                <a:latin typeface="Garamond" panose="02020404030301010803"/>
                <a:ea typeface="+mj-ea"/>
                <a:cs typeface="+mj-cs"/>
              </a:rPr>
              <a:t>FAQ from First Meeting</a:t>
            </a:r>
          </a:p>
        </p:txBody>
      </p:sp>
    </p:spTree>
    <p:extLst>
      <p:ext uri="{BB962C8B-B14F-4D97-AF65-F5344CB8AC3E}">
        <p14:creationId xmlns:p14="http://schemas.microsoft.com/office/powerpoint/2010/main" val="1365503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0FF8BE-2C82-4F74-B6DF-0BE5B318F866}"/>
              </a:ext>
            </a:extLst>
          </p:cNvPr>
          <p:cNvSpPr txBox="1"/>
          <p:nvPr/>
        </p:nvSpPr>
        <p:spPr>
          <a:xfrm>
            <a:off x="0" y="0"/>
            <a:ext cx="12192000" cy="711200"/>
          </a:xfrm>
          <a:prstGeom prst="rect">
            <a:avLst/>
          </a:prstGeom>
          <a:solidFill>
            <a:schemeClr val="accent6">
              <a:lumMod val="75000"/>
            </a:schemeClr>
          </a:solidFill>
        </p:spPr>
        <p:txBody>
          <a:bodyPr wrap="square" rtlCol="0">
            <a:spAutoFit/>
          </a:bodyPr>
          <a:lstStyle/>
          <a:p>
            <a:endParaRPr lang="en-US"/>
          </a:p>
        </p:txBody>
      </p:sp>
      <p:sp>
        <p:nvSpPr>
          <p:cNvPr id="8" name="TextBox 7">
            <a:extLst>
              <a:ext uri="{FF2B5EF4-FFF2-40B4-BE49-F238E27FC236}">
                <a16:creationId xmlns:a16="http://schemas.microsoft.com/office/drawing/2014/main" id="{F026FC1B-BE0B-4299-A8CE-491399BB9867}"/>
              </a:ext>
            </a:extLst>
          </p:cNvPr>
          <p:cNvSpPr txBox="1"/>
          <p:nvPr/>
        </p:nvSpPr>
        <p:spPr>
          <a:xfrm>
            <a:off x="0" y="6146800"/>
            <a:ext cx="12192000" cy="711200"/>
          </a:xfrm>
          <a:prstGeom prst="rect">
            <a:avLst/>
          </a:prstGeom>
          <a:solidFill>
            <a:schemeClr val="accent6">
              <a:lumMod val="75000"/>
            </a:schemeClr>
          </a:solidFill>
        </p:spPr>
        <p:txBody>
          <a:bodyPr wrap="square" rtlCol="0">
            <a:spAutoFit/>
          </a:bodyPr>
          <a:lstStyle/>
          <a:p>
            <a:endParaRPr lang="en-US"/>
          </a:p>
        </p:txBody>
      </p:sp>
      <p:sp>
        <p:nvSpPr>
          <p:cNvPr id="9" name="TextBox 8">
            <a:extLst>
              <a:ext uri="{FF2B5EF4-FFF2-40B4-BE49-F238E27FC236}">
                <a16:creationId xmlns:a16="http://schemas.microsoft.com/office/drawing/2014/main" id="{7201D218-4EF9-4156-AD67-CFC41E493239}"/>
              </a:ext>
            </a:extLst>
          </p:cNvPr>
          <p:cNvSpPr txBox="1"/>
          <p:nvPr/>
        </p:nvSpPr>
        <p:spPr>
          <a:xfrm>
            <a:off x="11353800" y="711200"/>
            <a:ext cx="838200" cy="5435600"/>
          </a:xfrm>
          <a:prstGeom prst="rect">
            <a:avLst/>
          </a:prstGeom>
          <a:solidFill>
            <a:srgbClr val="FFFF66"/>
          </a:solidFill>
        </p:spPr>
        <p:txBody>
          <a:bodyPr wrap="square" rtlCol="0">
            <a:spAutoFit/>
          </a:bodyPr>
          <a:lstStyle/>
          <a:p>
            <a:endParaRPr lang="en-US"/>
          </a:p>
        </p:txBody>
      </p:sp>
      <p:sp>
        <p:nvSpPr>
          <p:cNvPr id="11" name="TextBox 10">
            <a:extLst>
              <a:ext uri="{FF2B5EF4-FFF2-40B4-BE49-F238E27FC236}">
                <a16:creationId xmlns:a16="http://schemas.microsoft.com/office/drawing/2014/main" id="{50C30888-1EA6-4362-8656-CCAF5505C3A1}"/>
              </a:ext>
            </a:extLst>
          </p:cNvPr>
          <p:cNvSpPr txBox="1"/>
          <p:nvPr/>
        </p:nvSpPr>
        <p:spPr>
          <a:xfrm>
            <a:off x="0" y="727075"/>
            <a:ext cx="838200" cy="5435600"/>
          </a:xfrm>
          <a:prstGeom prst="rect">
            <a:avLst/>
          </a:prstGeom>
          <a:solidFill>
            <a:srgbClr val="FFFF66"/>
          </a:solidFill>
        </p:spPr>
        <p:txBody>
          <a:bodyPr wrap="square" rtlCol="0">
            <a:spAutoFit/>
          </a:bodyPr>
          <a:lstStyle/>
          <a:p>
            <a:endParaRPr lang="en-US"/>
          </a:p>
        </p:txBody>
      </p:sp>
      <p:pic>
        <p:nvPicPr>
          <p:cNvPr id="15" name="Content Placeholder 12" descr="A picture containing drawing&#10;&#10;Description automatically generated">
            <a:extLst>
              <a:ext uri="{FF2B5EF4-FFF2-40B4-BE49-F238E27FC236}">
                <a16:creationId xmlns:a16="http://schemas.microsoft.com/office/drawing/2014/main" id="{7859F25A-8486-42E4-8332-9EC457B2C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0"/>
            <a:ext cx="1600200" cy="781050"/>
          </a:xfrm>
          <a:prstGeom prst="rect">
            <a:avLst/>
          </a:prstGeom>
        </p:spPr>
      </p:pic>
      <p:pic>
        <p:nvPicPr>
          <p:cNvPr id="16" name="Content Placeholder 12" descr="A picture containing drawing&#10;&#10;Description automatically generated">
            <a:extLst>
              <a:ext uri="{FF2B5EF4-FFF2-40B4-BE49-F238E27FC236}">
                <a16:creationId xmlns:a16="http://schemas.microsoft.com/office/drawing/2014/main" id="{A13A09C5-2E7F-40C7-9669-69F04FA6F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00200" cy="781050"/>
          </a:xfrm>
          <a:prstGeom prst="rect">
            <a:avLst/>
          </a:prstGeom>
        </p:spPr>
      </p:pic>
      <p:pic>
        <p:nvPicPr>
          <p:cNvPr id="18" name="Content Placeholder 12" descr="A picture containing drawing&#10;&#10;Description automatically generated">
            <a:extLst>
              <a:ext uri="{FF2B5EF4-FFF2-40B4-BE49-F238E27FC236}">
                <a16:creationId xmlns:a16="http://schemas.microsoft.com/office/drawing/2014/main" id="{A35C9B5F-48A3-418F-ACC3-9553473B8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76950"/>
            <a:ext cx="1600200" cy="781050"/>
          </a:xfrm>
          <a:prstGeom prst="rect">
            <a:avLst/>
          </a:prstGeom>
        </p:spPr>
      </p:pic>
      <p:pic>
        <p:nvPicPr>
          <p:cNvPr id="19" name="Content Placeholder 12" descr="A picture containing drawing&#10;&#10;Description automatically generated">
            <a:extLst>
              <a:ext uri="{FF2B5EF4-FFF2-40B4-BE49-F238E27FC236}">
                <a16:creationId xmlns:a16="http://schemas.microsoft.com/office/drawing/2014/main" id="{B98916F5-E6D9-4B1A-AB11-961565DE0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6076950"/>
            <a:ext cx="1600200" cy="781050"/>
          </a:xfrm>
          <a:prstGeom prst="rect">
            <a:avLst/>
          </a:prstGeom>
        </p:spPr>
      </p:pic>
      <p:sp>
        <p:nvSpPr>
          <p:cNvPr id="21" name="Content Placeholder 20">
            <a:extLst>
              <a:ext uri="{FF2B5EF4-FFF2-40B4-BE49-F238E27FC236}">
                <a16:creationId xmlns:a16="http://schemas.microsoft.com/office/drawing/2014/main" id="{0572547C-69D7-4982-8F50-42016598B63B}"/>
              </a:ext>
            </a:extLst>
          </p:cNvPr>
          <p:cNvSpPr>
            <a:spLocks noGrp="1"/>
          </p:cNvSpPr>
          <p:nvPr>
            <p:ph idx="1"/>
          </p:nvPr>
        </p:nvSpPr>
        <p:spPr>
          <a:xfrm>
            <a:off x="1266825" y="1825625"/>
            <a:ext cx="9629776" cy="4351338"/>
          </a:xfrm>
        </p:spPr>
        <p:txBody>
          <a:body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Online Students</a:t>
            </a:r>
          </a:p>
          <a:p>
            <a:pPr marL="742950" lvl="1" indent="-285750" defTabSz="457200">
              <a:lnSpc>
                <a:spcPct val="100000"/>
              </a:lnSpc>
              <a:spcBef>
                <a:spcPct val="20000"/>
              </a:spcBef>
              <a:spcAft>
                <a:spcPts val="600"/>
              </a:spcAft>
              <a:buClr>
                <a:srgbClr val="83992A"/>
              </a:buClr>
              <a:buSzPct val="115000"/>
              <a:buFont typeface="Arial"/>
              <a:buChar char="•"/>
              <a:defRPr/>
            </a:pPr>
            <a:r>
              <a:rPr kumimoji="0" lang="en-US"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Student Cameras on at beginning of class</a:t>
            </a:r>
          </a:p>
          <a:p>
            <a:pPr marL="742950" lvl="1" indent="-285750" defTabSz="457200">
              <a:lnSpc>
                <a:spcPct val="100000"/>
              </a:lnSpc>
              <a:spcBef>
                <a:spcPct val="20000"/>
              </a:spcBef>
              <a:spcAft>
                <a:spcPts val="600"/>
              </a:spcAft>
              <a:buClr>
                <a:srgbClr val="83992A"/>
              </a:buClr>
              <a:buSzPct val="115000"/>
              <a:buFont typeface="Arial"/>
              <a:buChar char="•"/>
              <a:defRPr/>
            </a:pPr>
            <a:r>
              <a:rPr kumimoji="0" lang="en-US"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Ready &amp; Engaged in Learning (environment)</a:t>
            </a:r>
          </a:p>
          <a:p>
            <a:pPr marL="742950" lvl="1" indent="-285750" defTabSz="457200">
              <a:lnSpc>
                <a:spcPct val="100000"/>
              </a:lnSpc>
              <a:spcBef>
                <a:spcPct val="20000"/>
              </a:spcBef>
              <a:spcAft>
                <a:spcPts val="600"/>
              </a:spcAft>
              <a:buClr>
                <a:srgbClr val="83992A"/>
              </a:buClr>
              <a:buSzPct val="115000"/>
              <a:buFont typeface="Arial"/>
              <a:buChar char="•"/>
              <a:defRPr/>
            </a:pPr>
            <a:r>
              <a:rPr lang="en-US" dirty="0">
                <a:solidFill>
                  <a:prstClr val="black">
                    <a:lumMod val="85000"/>
                    <a:lumOff val="15000"/>
                  </a:prstClr>
                </a:solidFill>
                <a:latin typeface="Garamond" panose="02020404030301010803"/>
              </a:rPr>
              <a:t>Will review expectations after Thanksgiving break</a:t>
            </a:r>
            <a:endParaRPr kumimoji="0" lang="en-US"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lang="en-US" sz="2800" dirty="0">
                <a:solidFill>
                  <a:prstClr val="black">
                    <a:lumMod val="85000"/>
                    <a:lumOff val="15000"/>
                  </a:prstClr>
                </a:solidFill>
                <a:latin typeface="Garamond" panose="02020404030301010803"/>
              </a:rPr>
              <a:t>Work Submission – “the consequence of not doing the work is doing the work!”</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lang="en-US" dirty="0">
                <a:solidFill>
                  <a:prstClr val="black">
                    <a:lumMod val="85000"/>
                    <a:lumOff val="15000"/>
                  </a:prstClr>
                </a:solidFill>
                <a:latin typeface="Garamond" panose="02020404030301010803"/>
              </a:rPr>
              <a:t>Communication – Lots of it!  With students &amp; teachers – plan for “tying in parents” to complete the triangle</a:t>
            </a:r>
          </a:p>
          <a:p>
            <a:endParaRPr lang="en-US" dirty="0"/>
          </a:p>
          <a:p>
            <a:endParaRPr lang="en-US" dirty="0"/>
          </a:p>
        </p:txBody>
      </p:sp>
      <p:sp>
        <p:nvSpPr>
          <p:cNvPr id="22" name="Title 1">
            <a:extLst>
              <a:ext uri="{FF2B5EF4-FFF2-40B4-BE49-F238E27FC236}">
                <a16:creationId xmlns:a16="http://schemas.microsoft.com/office/drawing/2014/main" id="{1BA10946-180C-442B-99A5-CD8EBD045E0F}"/>
              </a:ext>
            </a:extLst>
          </p:cNvPr>
          <p:cNvSpPr>
            <a:spLocks noGrp="1"/>
          </p:cNvSpPr>
          <p:nvPr>
            <p:ph type="title"/>
          </p:nvPr>
        </p:nvSpPr>
        <p:spPr>
          <a:xfrm>
            <a:off x="838200" y="711200"/>
            <a:ext cx="10515600" cy="1117600"/>
          </a:xfrm>
        </p:spPr>
        <p:txBody>
          <a:bodyPr/>
          <a:lstStyle/>
          <a:p>
            <a:pPr algn="ctr"/>
            <a:r>
              <a:rPr kumimoji="0" lang="en-US" sz="4400" b="1" i="0" u="none" strike="noStrike" kern="1200" cap="none" spc="0" normalizeH="0" baseline="0" noProof="0">
                <a:ln w="3175" cmpd="sng">
                  <a:noFill/>
                </a:ln>
                <a:solidFill>
                  <a:prstClr val="black">
                    <a:lumMod val="85000"/>
                    <a:lumOff val="15000"/>
                  </a:prstClr>
                </a:solidFill>
                <a:effectLst/>
                <a:uLnTx/>
                <a:uFillTx/>
                <a:latin typeface="Garamond" panose="02020404030301010803"/>
                <a:ea typeface="+mj-ea"/>
                <a:cs typeface="+mj-cs"/>
              </a:rPr>
              <a:t>Trends/Reminders from 1</a:t>
            </a:r>
            <a:r>
              <a:rPr kumimoji="0" lang="en-US" sz="4400" b="1" i="0" u="none" strike="noStrike" kern="1200" cap="none" spc="0" normalizeH="0" baseline="30000" noProof="0">
                <a:ln w="3175" cmpd="sng">
                  <a:noFill/>
                </a:ln>
                <a:solidFill>
                  <a:prstClr val="black">
                    <a:lumMod val="85000"/>
                    <a:lumOff val="15000"/>
                  </a:prstClr>
                </a:solidFill>
                <a:effectLst/>
                <a:uLnTx/>
                <a:uFillTx/>
                <a:latin typeface="Garamond" panose="02020404030301010803"/>
                <a:ea typeface="+mj-ea"/>
                <a:cs typeface="+mj-cs"/>
              </a:rPr>
              <a:t>st</a:t>
            </a:r>
            <a:r>
              <a:rPr kumimoji="0" lang="en-US" sz="4400" b="1" i="0" u="none" strike="noStrike" kern="1200" cap="none" spc="0" normalizeH="0" baseline="0" noProof="0">
                <a:ln w="3175" cmpd="sng">
                  <a:noFill/>
                </a:ln>
                <a:solidFill>
                  <a:prstClr val="black">
                    <a:lumMod val="85000"/>
                    <a:lumOff val="15000"/>
                  </a:prstClr>
                </a:solidFill>
                <a:effectLst/>
                <a:uLnTx/>
                <a:uFillTx/>
                <a:latin typeface="Garamond" panose="02020404030301010803"/>
                <a:ea typeface="+mj-ea"/>
                <a:cs typeface="+mj-cs"/>
              </a:rPr>
              <a:t> Period</a:t>
            </a:r>
          </a:p>
        </p:txBody>
      </p:sp>
    </p:spTree>
    <p:extLst>
      <p:ext uri="{BB962C8B-B14F-4D97-AF65-F5344CB8AC3E}">
        <p14:creationId xmlns:p14="http://schemas.microsoft.com/office/powerpoint/2010/main" val="2840522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0FF8BE-2C82-4F74-B6DF-0BE5B318F866}"/>
              </a:ext>
            </a:extLst>
          </p:cNvPr>
          <p:cNvSpPr txBox="1"/>
          <p:nvPr/>
        </p:nvSpPr>
        <p:spPr>
          <a:xfrm>
            <a:off x="0" y="0"/>
            <a:ext cx="12192000" cy="711200"/>
          </a:xfrm>
          <a:prstGeom prst="rect">
            <a:avLst/>
          </a:prstGeom>
          <a:solidFill>
            <a:schemeClr val="accent6">
              <a:lumMod val="75000"/>
            </a:schemeClr>
          </a:solidFill>
        </p:spPr>
        <p:txBody>
          <a:bodyPr wrap="square" rtlCol="0">
            <a:spAutoFit/>
          </a:bodyPr>
          <a:lstStyle/>
          <a:p>
            <a:endParaRPr lang="en-US"/>
          </a:p>
        </p:txBody>
      </p:sp>
      <p:sp>
        <p:nvSpPr>
          <p:cNvPr id="8" name="TextBox 7">
            <a:extLst>
              <a:ext uri="{FF2B5EF4-FFF2-40B4-BE49-F238E27FC236}">
                <a16:creationId xmlns:a16="http://schemas.microsoft.com/office/drawing/2014/main" id="{F026FC1B-BE0B-4299-A8CE-491399BB9867}"/>
              </a:ext>
            </a:extLst>
          </p:cNvPr>
          <p:cNvSpPr txBox="1"/>
          <p:nvPr/>
        </p:nvSpPr>
        <p:spPr>
          <a:xfrm>
            <a:off x="0" y="6146800"/>
            <a:ext cx="12192000" cy="711200"/>
          </a:xfrm>
          <a:prstGeom prst="rect">
            <a:avLst/>
          </a:prstGeom>
          <a:solidFill>
            <a:schemeClr val="accent6">
              <a:lumMod val="75000"/>
            </a:schemeClr>
          </a:solidFill>
        </p:spPr>
        <p:txBody>
          <a:bodyPr wrap="square" rtlCol="0">
            <a:spAutoFit/>
          </a:bodyPr>
          <a:lstStyle/>
          <a:p>
            <a:endParaRPr lang="en-US"/>
          </a:p>
        </p:txBody>
      </p:sp>
      <p:sp>
        <p:nvSpPr>
          <p:cNvPr id="9" name="TextBox 8">
            <a:extLst>
              <a:ext uri="{FF2B5EF4-FFF2-40B4-BE49-F238E27FC236}">
                <a16:creationId xmlns:a16="http://schemas.microsoft.com/office/drawing/2014/main" id="{7201D218-4EF9-4156-AD67-CFC41E493239}"/>
              </a:ext>
            </a:extLst>
          </p:cNvPr>
          <p:cNvSpPr txBox="1"/>
          <p:nvPr/>
        </p:nvSpPr>
        <p:spPr>
          <a:xfrm>
            <a:off x="11353800" y="711200"/>
            <a:ext cx="838200" cy="5435600"/>
          </a:xfrm>
          <a:prstGeom prst="rect">
            <a:avLst/>
          </a:prstGeom>
          <a:solidFill>
            <a:srgbClr val="FFFF66"/>
          </a:solidFill>
        </p:spPr>
        <p:txBody>
          <a:bodyPr wrap="square" rtlCol="0">
            <a:spAutoFit/>
          </a:bodyPr>
          <a:lstStyle/>
          <a:p>
            <a:endParaRPr lang="en-US"/>
          </a:p>
        </p:txBody>
      </p:sp>
      <p:sp>
        <p:nvSpPr>
          <p:cNvPr id="11" name="TextBox 10">
            <a:extLst>
              <a:ext uri="{FF2B5EF4-FFF2-40B4-BE49-F238E27FC236}">
                <a16:creationId xmlns:a16="http://schemas.microsoft.com/office/drawing/2014/main" id="{50C30888-1EA6-4362-8656-CCAF5505C3A1}"/>
              </a:ext>
            </a:extLst>
          </p:cNvPr>
          <p:cNvSpPr txBox="1"/>
          <p:nvPr/>
        </p:nvSpPr>
        <p:spPr>
          <a:xfrm>
            <a:off x="0" y="727075"/>
            <a:ext cx="838200" cy="5435600"/>
          </a:xfrm>
          <a:prstGeom prst="rect">
            <a:avLst/>
          </a:prstGeom>
          <a:solidFill>
            <a:srgbClr val="FFFF66"/>
          </a:solidFill>
        </p:spPr>
        <p:txBody>
          <a:bodyPr wrap="square" rtlCol="0">
            <a:spAutoFit/>
          </a:bodyPr>
          <a:lstStyle/>
          <a:p>
            <a:endParaRPr lang="en-US"/>
          </a:p>
        </p:txBody>
      </p:sp>
      <p:pic>
        <p:nvPicPr>
          <p:cNvPr id="15" name="Content Placeholder 12" descr="A picture containing drawing&#10;&#10;Description automatically generated">
            <a:extLst>
              <a:ext uri="{FF2B5EF4-FFF2-40B4-BE49-F238E27FC236}">
                <a16:creationId xmlns:a16="http://schemas.microsoft.com/office/drawing/2014/main" id="{7859F25A-8486-42E4-8332-9EC457B2C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0"/>
            <a:ext cx="1600200" cy="781050"/>
          </a:xfrm>
          <a:prstGeom prst="rect">
            <a:avLst/>
          </a:prstGeom>
        </p:spPr>
      </p:pic>
      <p:pic>
        <p:nvPicPr>
          <p:cNvPr id="16" name="Content Placeholder 12" descr="A picture containing drawing&#10;&#10;Description automatically generated">
            <a:extLst>
              <a:ext uri="{FF2B5EF4-FFF2-40B4-BE49-F238E27FC236}">
                <a16:creationId xmlns:a16="http://schemas.microsoft.com/office/drawing/2014/main" id="{A13A09C5-2E7F-40C7-9669-69F04FA6F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00200" cy="781050"/>
          </a:xfrm>
          <a:prstGeom prst="rect">
            <a:avLst/>
          </a:prstGeom>
        </p:spPr>
      </p:pic>
      <p:pic>
        <p:nvPicPr>
          <p:cNvPr id="18" name="Content Placeholder 12" descr="A picture containing drawing&#10;&#10;Description automatically generated">
            <a:extLst>
              <a:ext uri="{FF2B5EF4-FFF2-40B4-BE49-F238E27FC236}">
                <a16:creationId xmlns:a16="http://schemas.microsoft.com/office/drawing/2014/main" id="{A35C9B5F-48A3-418F-ACC3-9553473B8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76950"/>
            <a:ext cx="1600200" cy="781050"/>
          </a:xfrm>
          <a:prstGeom prst="rect">
            <a:avLst/>
          </a:prstGeom>
        </p:spPr>
      </p:pic>
      <p:pic>
        <p:nvPicPr>
          <p:cNvPr id="19" name="Content Placeholder 12" descr="A picture containing drawing&#10;&#10;Description automatically generated">
            <a:extLst>
              <a:ext uri="{FF2B5EF4-FFF2-40B4-BE49-F238E27FC236}">
                <a16:creationId xmlns:a16="http://schemas.microsoft.com/office/drawing/2014/main" id="{B98916F5-E6D9-4B1A-AB11-961565DE0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6076950"/>
            <a:ext cx="1600200" cy="781050"/>
          </a:xfrm>
          <a:prstGeom prst="rect">
            <a:avLst/>
          </a:prstGeom>
        </p:spPr>
      </p:pic>
      <p:sp>
        <p:nvSpPr>
          <p:cNvPr id="21" name="Content Placeholder 20">
            <a:extLst>
              <a:ext uri="{FF2B5EF4-FFF2-40B4-BE49-F238E27FC236}">
                <a16:creationId xmlns:a16="http://schemas.microsoft.com/office/drawing/2014/main" id="{0572547C-69D7-4982-8F50-42016598B63B}"/>
              </a:ext>
            </a:extLst>
          </p:cNvPr>
          <p:cNvSpPr>
            <a:spLocks noGrp="1"/>
          </p:cNvSpPr>
          <p:nvPr>
            <p:ph idx="1"/>
          </p:nvPr>
        </p:nvSpPr>
        <p:spPr>
          <a:xfrm>
            <a:off x="1266825" y="1825625"/>
            <a:ext cx="9629776" cy="4351338"/>
          </a:xfrm>
        </p:spPr>
        <p:txBody>
          <a:body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200" b="0" i="0" u="none" strike="noStrike" kern="1200" cap="none" spc="0" normalizeH="0" baseline="0" noProof="0">
                <a:ln>
                  <a:noFill/>
                </a:ln>
                <a:solidFill>
                  <a:prstClr val="black">
                    <a:lumMod val="85000"/>
                    <a:lumOff val="15000"/>
                  </a:prstClr>
                </a:solidFill>
                <a:effectLst/>
                <a:uLnTx/>
                <a:uFillTx/>
                <a:latin typeface="Garamond" panose="02020404030301010803"/>
                <a:ea typeface="+mn-ea"/>
                <a:cs typeface="+mn-cs"/>
              </a:rPr>
              <a:t>Student Activities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200" b="0" i="0" u="none" strike="noStrike" kern="1200" cap="none" spc="0" normalizeH="0" baseline="0" noProof="0">
                <a:ln>
                  <a:noFill/>
                </a:ln>
                <a:solidFill>
                  <a:prstClr val="black">
                    <a:lumMod val="85000"/>
                    <a:lumOff val="15000"/>
                  </a:prstClr>
                </a:solidFill>
                <a:effectLst/>
                <a:uLnTx/>
                <a:uFillTx/>
                <a:latin typeface="Garamond" panose="02020404030301010803"/>
                <a:ea typeface="+mn-ea"/>
                <a:cs typeface="+mn-cs"/>
              </a:rPr>
              <a:t>Music</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200" b="0" i="0" u="none" strike="noStrike" kern="1200" cap="none" spc="0" normalizeH="0" baseline="0" noProof="0">
                <a:ln>
                  <a:noFill/>
                </a:ln>
                <a:solidFill>
                  <a:prstClr val="black">
                    <a:lumMod val="85000"/>
                    <a:lumOff val="15000"/>
                  </a:prstClr>
                </a:solidFill>
                <a:effectLst/>
                <a:uLnTx/>
                <a:uFillTx/>
                <a:latin typeface="Garamond" panose="02020404030301010803"/>
                <a:ea typeface="+mn-ea"/>
                <a:cs typeface="+mn-cs"/>
              </a:rPr>
              <a:t>Athletics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200" b="0" i="0" u="none" strike="noStrike" kern="1200" cap="none" spc="0" normalizeH="0" baseline="0" noProof="0">
                <a:ln>
                  <a:noFill/>
                </a:ln>
                <a:solidFill>
                  <a:prstClr val="black">
                    <a:lumMod val="85000"/>
                    <a:lumOff val="15000"/>
                  </a:prstClr>
                </a:solidFill>
                <a:effectLst/>
                <a:uLnTx/>
                <a:uFillTx/>
                <a:latin typeface="Garamond" panose="02020404030301010803"/>
                <a:ea typeface="+mn-ea"/>
                <a:cs typeface="+mn-cs"/>
              </a:rPr>
              <a:t>Teaching &amp; Learning</a:t>
            </a:r>
          </a:p>
          <a:p>
            <a:pPr marL="285750" indent="-285750" defTabSz="457200">
              <a:lnSpc>
                <a:spcPct val="100000"/>
              </a:lnSpc>
              <a:spcBef>
                <a:spcPct val="20000"/>
              </a:spcBef>
              <a:spcAft>
                <a:spcPts val="600"/>
              </a:spcAft>
              <a:buClr>
                <a:srgbClr val="83992A"/>
              </a:buClr>
              <a:buSzPct val="115000"/>
              <a:buFont typeface="Arial"/>
              <a:buChar char="•"/>
              <a:defRPr/>
            </a:pPr>
            <a:r>
              <a:rPr lang="en-US" sz="2200">
                <a:solidFill>
                  <a:prstClr val="black">
                    <a:lumMod val="85000"/>
                    <a:lumOff val="15000"/>
                  </a:prstClr>
                </a:solidFill>
                <a:latin typeface="Garamond" panose="02020404030301010803"/>
              </a:rPr>
              <a:t>Guidance</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200" b="0" i="0" u="none" strike="noStrike" kern="1200" cap="none" spc="0" normalizeH="0" baseline="0" noProof="0">
                <a:ln>
                  <a:noFill/>
                </a:ln>
                <a:solidFill>
                  <a:prstClr val="black">
                    <a:lumMod val="85000"/>
                    <a:lumOff val="15000"/>
                  </a:prstClr>
                </a:solidFill>
                <a:effectLst/>
                <a:uLnTx/>
                <a:uFillTx/>
                <a:latin typeface="Garamond" panose="02020404030301010803"/>
                <a:ea typeface="+mn-ea"/>
                <a:cs typeface="+mn-cs"/>
              </a:rPr>
              <a:t>Health &amp; Safety Plan </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200" b="0" i="0" u="none" strike="noStrike" kern="1200" cap="none" spc="0" normalizeH="0" baseline="0" noProof="0">
                <a:ln>
                  <a:noFill/>
                </a:ln>
                <a:solidFill>
                  <a:prstClr val="black">
                    <a:lumMod val="85000"/>
                    <a:lumOff val="15000"/>
                  </a:prstClr>
                </a:solidFill>
                <a:effectLst/>
                <a:uLnTx/>
                <a:uFillTx/>
                <a:latin typeface="Garamond" panose="02020404030301010803"/>
                <a:ea typeface="+mn-ea"/>
                <a:cs typeface="+mn-cs"/>
              </a:rPr>
              <a:t>Technology</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lang="en-US" sz="2200">
                <a:solidFill>
                  <a:prstClr val="black">
                    <a:lumMod val="85000"/>
                    <a:lumOff val="15000"/>
                  </a:prstClr>
                </a:solidFill>
                <a:latin typeface="Garamond" panose="02020404030301010803"/>
              </a:rPr>
              <a:t>FAQ</a:t>
            </a:r>
            <a:endParaRPr kumimoji="0" lang="en-US" sz="2200" b="0" i="0" u="none" strike="noStrike" kern="1200" cap="none" spc="0" normalizeH="0" baseline="0" noProof="0">
              <a:ln>
                <a:noFill/>
              </a:ln>
              <a:solidFill>
                <a:prstClr val="black">
                  <a:lumMod val="85000"/>
                  <a:lumOff val="15000"/>
                </a:prstClr>
              </a:solidFill>
              <a:effectLst/>
              <a:uLnTx/>
              <a:uFillTx/>
              <a:latin typeface="Garamond" panose="02020404030301010803"/>
              <a:ea typeface="+mn-ea"/>
              <a:cs typeface="+mn-cs"/>
            </a:endParaRPr>
          </a:p>
          <a:p>
            <a:pPr marL="0" indent="0">
              <a:buNone/>
            </a:pPr>
            <a:endParaRPr lang="en-US"/>
          </a:p>
        </p:txBody>
      </p:sp>
      <p:sp>
        <p:nvSpPr>
          <p:cNvPr id="22" name="Title 1">
            <a:extLst>
              <a:ext uri="{FF2B5EF4-FFF2-40B4-BE49-F238E27FC236}">
                <a16:creationId xmlns:a16="http://schemas.microsoft.com/office/drawing/2014/main" id="{1BA10946-180C-442B-99A5-CD8EBD045E0F}"/>
              </a:ext>
            </a:extLst>
          </p:cNvPr>
          <p:cNvSpPr>
            <a:spLocks noGrp="1"/>
          </p:cNvSpPr>
          <p:nvPr>
            <p:ph type="title"/>
          </p:nvPr>
        </p:nvSpPr>
        <p:spPr>
          <a:xfrm>
            <a:off x="838200" y="711200"/>
            <a:ext cx="10515600" cy="1117600"/>
          </a:xfrm>
        </p:spPr>
        <p:txBody>
          <a:bodyPr/>
          <a:lstStyle/>
          <a:p>
            <a:pPr algn="ctr"/>
            <a:r>
              <a:rPr kumimoji="0" lang="en-US" sz="4400" b="0" i="0" u="none" strike="noStrike" kern="1200" cap="none" spc="0" normalizeH="0" baseline="0" noProof="0">
                <a:ln w="3175" cmpd="sng">
                  <a:noFill/>
                </a:ln>
                <a:solidFill>
                  <a:prstClr val="black">
                    <a:lumMod val="85000"/>
                    <a:lumOff val="15000"/>
                  </a:prstClr>
                </a:solidFill>
                <a:effectLst/>
                <a:uLnTx/>
                <a:uFillTx/>
                <a:latin typeface="Garamond" panose="02020404030301010803"/>
                <a:ea typeface="+mj-ea"/>
                <a:cs typeface="+mj-cs"/>
              </a:rPr>
              <a:t>Agenda</a:t>
            </a:r>
            <a:endParaRPr lang="en-US"/>
          </a:p>
        </p:txBody>
      </p:sp>
    </p:spTree>
    <p:extLst>
      <p:ext uri="{BB962C8B-B14F-4D97-AF65-F5344CB8AC3E}">
        <p14:creationId xmlns:p14="http://schemas.microsoft.com/office/powerpoint/2010/main" val="3029575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0FF8BE-2C82-4F74-B6DF-0BE5B318F866}"/>
              </a:ext>
            </a:extLst>
          </p:cNvPr>
          <p:cNvSpPr txBox="1"/>
          <p:nvPr/>
        </p:nvSpPr>
        <p:spPr>
          <a:xfrm>
            <a:off x="0" y="0"/>
            <a:ext cx="12192000" cy="711200"/>
          </a:xfrm>
          <a:prstGeom prst="rect">
            <a:avLst/>
          </a:prstGeom>
          <a:solidFill>
            <a:schemeClr val="accent6">
              <a:lumMod val="75000"/>
            </a:schemeClr>
          </a:solidFill>
        </p:spPr>
        <p:txBody>
          <a:bodyPr wrap="square" rtlCol="0">
            <a:spAutoFit/>
          </a:bodyPr>
          <a:lstStyle/>
          <a:p>
            <a:endParaRPr lang="en-US"/>
          </a:p>
        </p:txBody>
      </p:sp>
      <p:sp>
        <p:nvSpPr>
          <p:cNvPr id="8" name="TextBox 7">
            <a:extLst>
              <a:ext uri="{FF2B5EF4-FFF2-40B4-BE49-F238E27FC236}">
                <a16:creationId xmlns:a16="http://schemas.microsoft.com/office/drawing/2014/main" id="{F026FC1B-BE0B-4299-A8CE-491399BB9867}"/>
              </a:ext>
            </a:extLst>
          </p:cNvPr>
          <p:cNvSpPr txBox="1"/>
          <p:nvPr/>
        </p:nvSpPr>
        <p:spPr>
          <a:xfrm>
            <a:off x="0" y="6146800"/>
            <a:ext cx="12192000" cy="711200"/>
          </a:xfrm>
          <a:prstGeom prst="rect">
            <a:avLst/>
          </a:prstGeom>
          <a:solidFill>
            <a:schemeClr val="accent6">
              <a:lumMod val="75000"/>
            </a:schemeClr>
          </a:solidFill>
        </p:spPr>
        <p:txBody>
          <a:bodyPr wrap="square" rtlCol="0">
            <a:spAutoFit/>
          </a:bodyPr>
          <a:lstStyle/>
          <a:p>
            <a:endParaRPr lang="en-US"/>
          </a:p>
        </p:txBody>
      </p:sp>
      <p:sp>
        <p:nvSpPr>
          <p:cNvPr id="9" name="TextBox 8">
            <a:extLst>
              <a:ext uri="{FF2B5EF4-FFF2-40B4-BE49-F238E27FC236}">
                <a16:creationId xmlns:a16="http://schemas.microsoft.com/office/drawing/2014/main" id="{7201D218-4EF9-4156-AD67-CFC41E493239}"/>
              </a:ext>
            </a:extLst>
          </p:cNvPr>
          <p:cNvSpPr txBox="1"/>
          <p:nvPr/>
        </p:nvSpPr>
        <p:spPr>
          <a:xfrm>
            <a:off x="11353800" y="711200"/>
            <a:ext cx="838200" cy="5435600"/>
          </a:xfrm>
          <a:prstGeom prst="rect">
            <a:avLst/>
          </a:prstGeom>
          <a:solidFill>
            <a:srgbClr val="FFFF66"/>
          </a:solidFill>
        </p:spPr>
        <p:txBody>
          <a:bodyPr wrap="square" rtlCol="0">
            <a:spAutoFit/>
          </a:bodyPr>
          <a:lstStyle/>
          <a:p>
            <a:endParaRPr lang="en-US"/>
          </a:p>
        </p:txBody>
      </p:sp>
      <p:sp>
        <p:nvSpPr>
          <p:cNvPr id="11" name="TextBox 10">
            <a:extLst>
              <a:ext uri="{FF2B5EF4-FFF2-40B4-BE49-F238E27FC236}">
                <a16:creationId xmlns:a16="http://schemas.microsoft.com/office/drawing/2014/main" id="{50C30888-1EA6-4362-8656-CCAF5505C3A1}"/>
              </a:ext>
            </a:extLst>
          </p:cNvPr>
          <p:cNvSpPr txBox="1"/>
          <p:nvPr/>
        </p:nvSpPr>
        <p:spPr>
          <a:xfrm>
            <a:off x="0" y="727075"/>
            <a:ext cx="838200" cy="5435600"/>
          </a:xfrm>
          <a:prstGeom prst="rect">
            <a:avLst/>
          </a:prstGeom>
          <a:solidFill>
            <a:srgbClr val="FFFF66"/>
          </a:solidFill>
        </p:spPr>
        <p:txBody>
          <a:bodyPr wrap="square" rtlCol="0">
            <a:spAutoFit/>
          </a:bodyPr>
          <a:lstStyle/>
          <a:p>
            <a:endParaRPr lang="en-US"/>
          </a:p>
        </p:txBody>
      </p:sp>
      <p:pic>
        <p:nvPicPr>
          <p:cNvPr id="15" name="Content Placeholder 12" descr="A picture containing drawing&#10;&#10;Description automatically generated">
            <a:extLst>
              <a:ext uri="{FF2B5EF4-FFF2-40B4-BE49-F238E27FC236}">
                <a16:creationId xmlns:a16="http://schemas.microsoft.com/office/drawing/2014/main" id="{7859F25A-8486-42E4-8332-9EC457B2C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0"/>
            <a:ext cx="1600200" cy="781050"/>
          </a:xfrm>
          <a:prstGeom prst="rect">
            <a:avLst/>
          </a:prstGeom>
        </p:spPr>
      </p:pic>
      <p:pic>
        <p:nvPicPr>
          <p:cNvPr id="16" name="Content Placeholder 12" descr="A picture containing drawing&#10;&#10;Description automatically generated">
            <a:extLst>
              <a:ext uri="{FF2B5EF4-FFF2-40B4-BE49-F238E27FC236}">
                <a16:creationId xmlns:a16="http://schemas.microsoft.com/office/drawing/2014/main" id="{A13A09C5-2E7F-40C7-9669-69F04FA6F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00200" cy="781050"/>
          </a:xfrm>
          <a:prstGeom prst="rect">
            <a:avLst/>
          </a:prstGeom>
        </p:spPr>
      </p:pic>
      <p:pic>
        <p:nvPicPr>
          <p:cNvPr id="18" name="Content Placeholder 12" descr="A picture containing drawing&#10;&#10;Description automatically generated">
            <a:extLst>
              <a:ext uri="{FF2B5EF4-FFF2-40B4-BE49-F238E27FC236}">
                <a16:creationId xmlns:a16="http://schemas.microsoft.com/office/drawing/2014/main" id="{A35C9B5F-48A3-418F-ACC3-9553473B8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76950"/>
            <a:ext cx="1600200" cy="781050"/>
          </a:xfrm>
          <a:prstGeom prst="rect">
            <a:avLst/>
          </a:prstGeom>
        </p:spPr>
      </p:pic>
      <p:pic>
        <p:nvPicPr>
          <p:cNvPr id="19" name="Content Placeholder 12" descr="A picture containing drawing&#10;&#10;Description automatically generated">
            <a:extLst>
              <a:ext uri="{FF2B5EF4-FFF2-40B4-BE49-F238E27FC236}">
                <a16:creationId xmlns:a16="http://schemas.microsoft.com/office/drawing/2014/main" id="{B98916F5-E6D9-4B1A-AB11-961565DE0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6076950"/>
            <a:ext cx="1600200" cy="781050"/>
          </a:xfrm>
          <a:prstGeom prst="rect">
            <a:avLst/>
          </a:prstGeom>
        </p:spPr>
      </p:pic>
      <p:sp>
        <p:nvSpPr>
          <p:cNvPr id="21" name="Content Placeholder 20">
            <a:extLst>
              <a:ext uri="{FF2B5EF4-FFF2-40B4-BE49-F238E27FC236}">
                <a16:creationId xmlns:a16="http://schemas.microsoft.com/office/drawing/2014/main" id="{0572547C-69D7-4982-8F50-42016598B63B}"/>
              </a:ext>
            </a:extLst>
          </p:cNvPr>
          <p:cNvSpPr>
            <a:spLocks noGrp="1"/>
          </p:cNvSpPr>
          <p:nvPr>
            <p:ph idx="1"/>
          </p:nvPr>
        </p:nvSpPr>
        <p:spPr>
          <a:xfrm>
            <a:off x="1266825" y="1825625"/>
            <a:ext cx="9629776" cy="4351338"/>
          </a:xfrm>
        </p:spPr>
        <p:txBody>
          <a:bodyPr/>
          <a:lstStyle/>
          <a:p>
            <a:r>
              <a:rPr lang="en-US"/>
              <a:t>Safe2Say Presentation - </a:t>
            </a:r>
            <a:r>
              <a:rPr lang="en-US">
                <a:hlinkClick r:id="rId3"/>
              </a:rPr>
              <a:t>https://www.cbsd.org/domain/2702</a:t>
            </a:r>
            <a:r>
              <a:rPr lang="en-US"/>
              <a:t> </a:t>
            </a:r>
          </a:p>
        </p:txBody>
      </p:sp>
      <p:sp>
        <p:nvSpPr>
          <p:cNvPr id="22" name="Title 1">
            <a:extLst>
              <a:ext uri="{FF2B5EF4-FFF2-40B4-BE49-F238E27FC236}">
                <a16:creationId xmlns:a16="http://schemas.microsoft.com/office/drawing/2014/main" id="{1BA10946-180C-442B-99A5-CD8EBD045E0F}"/>
              </a:ext>
            </a:extLst>
          </p:cNvPr>
          <p:cNvSpPr>
            <a:spLocks noGrp="1"/>
          </p:cNvSpPr>
          <p:nvPr>
            <p:ph type="title"/>
          </p:nvPr>
        </p:nvSpPr>
        <p:spPr>
          <a:xfrm>
            <a:off x="838200" y="711200"/>
            <a:ext cx="10515600" cy="1117600"/>
          </a:xfrm>
        </p:spPr>
        <p:txBody>
          <a:bodyPr/>
          <a:lstStyle/>
          <a:p>
            <a:pPr algn="ctr"/>
            <a:r>
              <a:rPr kumimoji="0" lang="en-US" sz="4400" b="0" i="0" u="none" strike="noStrike" kern="1200" cap="none" spc="0" normalizeH="0" baseline="0" noProof="0">
                <a:ln w="3175" cmpd="sng">
                  <a:noFill/>
                </a:ln>
                <a:solidFill>
                  <a:prstClr val="black">
                    <a:lumMod val="85000"/>
                    <a:lumOff val="15000"/>
                  </a:prstClr>
                </a:solidFill>
                <a:effectLst/>
                <a:uLnTx/>
                <a:uFillTx/>
                <a:latin typeface="Garamond" panose="02020404030301010803"/>
                <a:ea typeface="+mj-ea"/>
                <a:cs typeface="+mj-cs"/>
              </a:rPr>
              <a:t>Health &amp; Safety Plan</a:t>
            </a:r>
          </a:p>
        </p:txBody>
      </p:sp>
      <p:pic>
        <p:nvPicPr>
          <p:cNvPr id="2" name="Picture 1" descr="s2ss.studentpres updated 020619 NEWflat_Page_63_Image_0001">
            <a:extLst>
              <a:ext uri="{FF2B5EF4-FFF2-40B4-BE49-F238E27FC236}">
                <a16:creationId xmlns:a16="http://schemas.microsoft.com/office/drawing/2014/main" id="{68E6CA76-8AD3-440C-924D-4D2C99662C01}"/>
              </a:ext>
            </a:extLst>
          </p:cNvPr>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2968375" y="2352783"/>
            <a:ext cx="6031787" cy="3392880"/>
          </a:xfrm>
          <a:prstGeom prst="rect">
            <a:avLst/>
          </a:prstGeom>
        </p:spPr>
      </p:pic>
    </p:spTree>
    <p:extLst>
      <p:ext uri="{BB962C8B-B14F-4D97-AF65-F5344CB8AC3E}">
        <p14:creationId xmlns:p14="http://schemas.microsoft.com/office/powerpoint/2010/main" val="1730300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0FF8BE-2C82-4F74-B6DF-0BE5B318F866}"/>
              </a:ext>
            </a:extLst>
          </p:cNvPr>
          <p:cNvSpPr txBox="1"/>
          <p:nvPr/>
        </p:nvSpPr>
        <p:spPr>
          <a:xfrm>
            <a:off x="0" y="0"/>
            <a:ext cx="12192000" cy="711200"/>
          </a:xfrm>
          <a:prstGeom prst="rect">
            <a:avLst/>
          </a:prstGeom>
          <a:solidFill>
            <a:schemeClr val="accent6">
              <a:lumMod val="75000"/>
            </a:schemeClr>
          </a:solidFill>
        </p:spPr>
        <p:txBody>
          <a:bodyPr wrap="square" rtlCol="0">
            <a:spAutoFit/>
          </a:bodyPr>
          <a:lstStyle/>
          <a:p>
            <a:endParaRPr lang="en-US"/>
          </a:p>
        </p:txBody>
      </p:sp>
      <p:sp>
        <p:nvSpPr>
          <p:cNvPr id="8" name="TextBox 7">
            <a:extLst>
              <a:ext uri="{FF2B5EF4-FFF2-40B4-BE49-F238E27FC236}">
                <a16:creationId xmlns:a16="http://schemas.microsoft.com/office/drawing/2014/main" id="{F026FC1B-BE0B-4299-A8CE-491399BB9867}"/>
              </a:ext>
            </a:extLst>
          </p:cNvPr>
          <p:cNvSpPr txBox="1"/>
          <p:nvPr/>
        </p:nvSpPr>
        <p:spPr>
          <a:xfrm>
            <a:off x="0" y="6146800"/>
            <a:ext cx="12192000" cy="711200"/>
          </a:xfrm>
          <a:prstGeom prst="rect">
            <a:avLst/>
          </a:prstGeom>
          <a:solidFill>
            <a:schemeClr val="accent6">
              <a:lumMod val="75000"/>
            </a:schemeClr>
          </a:solidFill>
        </p:spPr>
        <p:txBody>
          <a:bodyPr wrap="square" rtlCol="0">
            <a:spAutoFit/>
          </a:bodyPr>
          <a:lstStyle/>
          <a:p>
            <a:endParaRPr lang="en-US"/>
          </a:p>
        </p:txBody>
      </p:sp>
      <p:sp>
        <p:nvSpPr>
          <p:cNvPr id="9" name="TextBox 8">
            <a:extLst>
              <a:ext uri="{FF2B5EF4-FFF2-40B4-BE49-F238E27FC236}">
                <a16:creationId xmlns:a16="http://schemas.microsoft.com/office/drawing/2014/main" id="{7201D218-4EF9-4156-AD67-CFC41E493239}"/>
              </a:ext>
            </a:extLst>
          </p:cNvPr>
          <p:cNvSpPr txBox="1"/>
          <p:nvPr/>
        </p:nvSpPr>
        <p:spPr>
          <a:xfrm>
            <a:off x="11353800" y="711200"/>
            <a:ext cx="838200" cy="5435600"/>
          </a:xfrm>
          <a:prstGeom prst="rect">
            <a:avLst/>
          </a:prstGeom>
          <a:solidFill>
            <a:srgbClr val="FFFF66"/>
          </a:solidFill>
        </p:spPr>
        <p:txBody>
          <a:bodyPr wrap="square" rtlCol="0">
            <a:spAutoFit/>
          </a:bodyPr>
          <a:lstStyle/>
          <a:p>
            <a:endParaRPr lang="en-US"/>
          </a:p>
        </p:txBody>
      </p:sp>
      <p:sp>
        <p:nvSpPr>
          <p:cNvPr id="11" name="TextBox 10">
            <a:extLst>
              <a:ext uri="{FF2B5EF4-FFF2-40B4-BE49-F238E27FC236}">
                <a16:creationId xmlns:a16="http://schemas.microsoft.com/office/drawing/2014/main" id="{50C30888-1EA6-4362-8656-CCAF5505C3A1}"/>
              </a:ext>
            </a:extLst>
          </p:cNvPr>
          <p:cNvSpPr txBox="1"/>
          <p:nvPr/>
        </p:nvSpPr>
        <p:spPr>
          <a:xfrm>
            <a:off x="0" y="727075"/>
            <a:ext cx="838200" cy="5435600"/>
          </a:xfrm>
          <a:prstGeom prst="rect">
            <a:avLst/>
          </a:prstGeom>
          <a:solidFill>
            <a:srgbClr val="FFFF66"/>
          </a:solidFill>
        </p:spPr>
        <p:txBody>
          <a:bodyPr wrap="square" rtlCol="0">
            <a:spAutoFit/>
          </a:bodyPr>
          <a:lstStyle/>
          <a:p>
            <a:endParaRPr lang="en-US"/>
          </a:p>
        </p:txBody>
      </p:sp>
      <p:pic>
        <p:nvPicPr>
          <p:cNvPr id="15" name="Content Placeholder 12" descr="A picture containing drawing&#10;&#10;Description automatically generated">
            <a:extLst>
              <a:ext uri="{FF2B5EF4-FFF2-40B4-BE49-F238E27FC236}">
                <a16:creationId xmlns:a16="http://schemas.microsoft.com/office/drawing/2014/main" id="{7859F25A-8486-42E4-8332-9EC457B2C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0"/>
            <a:ext cx="1600200" cy="781050"/>
          </a:xfrm>
          <a:prstGeom prst="rect">
            <a:avLst/>
          </a:prstGeom>
        </p:spPr>
      </p:pic>
      <p:pic>
        <p:nvPicPr>
          <p:cNvPr id="16" name="Content Placeholder 12" descr="A picture containing drawing&#10;&#10;Description automatically generated">
            <a:extLst>
              <a:ext uri="{FF2B5EF4-FFF2-40B4-BE49-F238E27FC236}">
                <a16:creationId xmlns:a16="http://schemas.microsoft.com/office/drawing/2014/main" id="{A13A09C5-2E7F-40C7-9669-69F04FA6F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00200" cy="781050"/>
          </a:xfrm>
          <a:prstGeom prst="rect">
            <a:avLst/>
          </a:prstGeom>
        </p:spPr>
      </p:pic>
      <p:pic>
        <p:nvPicPr>
          <p:cNvPr id="18" name="Content Placeholder 12" descr="A picture containing drawing&#10;&#10;Description automatically generated">
            <a:extLst>
              <a:ext uri="{FF2B5EF4-FFF2-40B4-BE49-F238E27FC236}">
                <a16:creationId xmlns:a16="http://schemas.microsoft.com/office/drawing/2014/main" id="{A35C9B5F-48A3-418F-ACC3-9553473B8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76950"/>
            <a:ext cx="1600200" cy="781050"/>
          </a:xfrm>
          <a:prstGeom prst="rect">
            <a:avLst/>
          </a:prstGeom>
        </p:spPr>
      </p:pic>
      <p:pic>
        <p:nvPicPr>
          <p:cNvPr id="19" name="Content Placeholder 12" descr="A picture containing drawing&#10;&#10;Description automatically generated">
            <a:extLst>
              <a:ext uri="{FF2B5EF4-FFF2-40B4-BE49-F238E27FC236}">
                <a16:creationId xmlns:a16="http://schemas.microsoft.com/office/drawing/2014/main" id="{B98916F5-E6D9-4B1A-AB11-961565DE0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6076950"/>
            <a:ext cx="1600200" cy="781050"/>
          </a:xfrm>
          <a:prstGeom prst="rect">
            <a:avLst/>
          </a:prstGeom>
        </p:spPr>
      </p:pic>
      <p:sp>
        <p:nvSpPr>
          <p:cNvPr id="21" name="Content Placeholder 20">
            <a:extLst>
              <a:ext uri="{FF2B5EF4-FFF2-40B4-BE49-F238E27FC236}">
                <a16:creationId xmlns:a16="http://schemas.microsoft.com/office/drawing/2014/main" id="{0572547C-69D7-4982-8F50-42016598B63B}"/>
              </a:ext>
            </a:extLst>
          </p:cNvPr>
          <p:cNvSpPr>
            <a:spLocks noGrp="1"/>
          </p:cNvSpPr>
          <p:nvPr>
            <p:ph idx="1"/>
          </p:nvPr>
        </p:nvSpPr>
        <p:spPr>
          <a:xfrm>
            <a:off x="1266825" y="1825625"/>
            <a:ext cx="9629776" cy="4351338"/>
          </a:xfrm>
        </p:spPr>
        <p:txBody>
          <a:bodyPr vert="horz" lIns="91440" tIns="45720" rIns="91440" bIns="45720" rtlCol="0" anchor="t">
            <a:normAutofit/>
          </a:bodyPr>
          <a:lstStyle/>
          <a:p>
            <a:r>
              <a:rPr lang="en-US">
                <a:hlinkClick r:id="rId3"/>
              </a:rPr>
              <a:t>Canvas Tutorial &amp; Grade Access Video </a:t>
            </a:r>
            <a:r>
              <a:rPr lang="en-US"/>
              <a:t>– Recommendation from last meeting</a:t>
            </a:r>
          </a:p>
          <a:p>
            <a:r>
              <a:rPr lang="en-US"/>
              <a:t>iTeam – link on each grade’s Library Canvas site</a:t>
            </a:r>
          </a:p>
          <a:p>
            <a:pPr marL="0" indent="0">
              <a:buNone/>
            </a:pPr>
            <a:endParaRPr lang="en-US"/>
          </a:p>
          <a:p>
            <a:pPr marL="0" indent="0">
              <a:buNone/>
            </a:pPr>
            <a:endParaRPr lang="en-US"/>
          </a:p>
        </p:txBody>
      </p:sp>
      <p:sp>
        <p:nvSpPr>
          <p:cNvPr id="22" name="Title 1">
            <a:extLst>
              <a:ext uri="{FF2B5EF4-FFF2-40B4-BE49-F238E27FC236}">
                <a16:creationId xmlns:a16="http://schemas.microsoft.com/office/drawing/2014/main" id="{1BA10946-180C-442B-99A5-CD8EBD045E0F}"/>
              </a:ext>
            </a:extLst>
          </p:cNvPr>
          <p:cNvSpPr>
            <a:spLocks noGrp="1"/>
          </p:cNvSpPr>
          <p:nvPr>
            <p:ph type="title"/>
          </p:nvPr>
        </p:nvSpPr>
        <p:spPr>
          <a:xfrm>
            <a:off x="838200" y="711200"/>
            <a:ext cx="10515600" cy="1117600"/>
          </a:xfrm>
        </p:spPr>
        <p:txBody>
          <a:bodyPr/>
          <a:lstStyle/>
          <a:p>
            <a:pPr algn="ctr"/>
            <a:r>
              <a:rPr kumimoji="0" lang="en-US" sz="4400" b="0" i="0" u="none" strike="noStrike" kern="1200" cap="none" spc="0" normalizeH="0" baseline="0" noProof="0">
                <a:ln w="3175" cmpd="sng">
                  <a:noFill/>
                </a:ln>
                <a:solidFill>
                  <a:prstClr val="black">
                    <a:lumMod val="85000"/>
                    <a:lumOff val="15000"/>
                  </a:prstClr>
                </a:solidFill>
                <a:effectLst/>
                <a:uLnTx/>
                <a:uFillTx/>
                <a:latin typeface="Garamond" panose="02020404030301010803"/>
                <a:ea typeface="+mj-ea"/>
                <a:cs typeface="+mj-cs"/>
              </a:rPr>
              <a:t>Technology</a:t>
            </a:r>
          </a:p>
        </p:txBody>
      </p:sp>
      <p:pic>
        <p:nvPicPr>
          <p:cNvPr id="2" name="Picture 1" descr="Graphical user interface&#10;&#10;Description automatically generated">
            <a:extLst>
              <a:ext uri="{FF2B5EF4-FFF2-40B4-BE49-F238E27FC236}">
                <a16:creationId xmlns:a16="http://schemas.microsoft.com/office/drawing/2014/main" id="{69129E32-D231-4151-8474-9BCD469514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8988" y="3208074"/>
            <a:ext cx="5324582" cy="2758662"/>
          </a:xfrm>
          <a:prstGeom prst="rect">
            <a:avLst/>
          </a:prstGeom>
        </p:spPr>
      </p:pic>
    </p:spTree>
    <p:extLst>
      <p:ext uri="{BB962C8B-B14F-4D97-AF65-F5344CB8AC3E}">
        <p14:creationId xmlns:p14="http://schemas.microsoft.com/office/powerpoint/2010/main" val="1390907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0FF8BE-2C82-4F74-B6DF-0BE5B318F866}"/>
              </a:ext>
            </a:extLst>
          </p:cNvPr>
          <p:cNvSpPr txBox="1"/>
          <p:nvPr/>
        </p:nvSpPr>
        <p:spPr>
          <a:xfrm>
            <a:off x="0" y="0"/>
            <a:ext cx="12192000" cy="711200"/>
          </a:xfrm>
          <a:prstGeom prst="rect">
            <a:avLst/>
          </a:prstGeom>
          <a:solidFill>
            <a:schemeClr val="accent6">
              <a:lumMod val="75000"/>
            </a:schemeClr>
          </a:solidFill>
        </p:spPr>
        <p:txBody>
          <a:bodyPr wrap="square" rtlCol="0">
            <a:spAutoFit/>
          </a:bodyPr>
          <a:lstStyle/>
          <a:p>
            <a:endParaRPr lang="en-US"/>
          </a:p>
        </p:txBody>
      </p:sp>
      <p:sp>
        <p:nvSpPr>
          <p:cNvPr id="8" name="TextBox 7">
            <a:extLst>
              <a:ext uri="{FF2B5EF4-FFF2-40B4-BE49-F238E27FC236}">
                <a16:creationId xmlns:a16="http://schemas.microsoft.com/office/drawing/2014/main" id="{F026FC1B-BE0B-4299-A8CE-491399BB9867}"/>
              </a:ext>
            </a:extLst>
          </p:cNvPr>
          <p:cNvSpPr txBox="1"/>
          <p:nvPr/>
        </p:nvSpPr>
        <p:spPr>
          <a:xfrm>
            <a:off x="0" y="6146800"/>
            <a:ext cx="12192000" cy="711200"/>
          </a:xfrm>
          <a:prstGeom prst="rect">
            <a:avLst/>
          </a:prstGeom>
          <a:solidFill>
            <a:schemeClr val="accent6">
              <a:lumMod val="75000"/>
            </a:schemeClr>
          </a:solidFill>
        </p:spPr>
        <p:txBody>
          <a:bodyPr wrap="square" rtlCol="0">
            <a:spAutoFit/>
          </a:bodyPr>
          <a:lstStyle/>
          <a:p>
            <a:endParaRPr lang="en-US"/>
          </a:p>
        </p:txBody>
      </p:sp>
      <p:sp>
        <p:nvSpPr>
          <p:cNvPr id="9" name="TextBox 8">
            <a:extLst>
              <a:ext uri="{FF2B5EF4-FFF2-40B4-BE49-F238E27FC236}">
                <a16:creationId xmlns:a16="http://schemas.microsoft.com/office/drawing/2014/main" id="{7201D218-4EF9-4156-AD67-CFC41E493239}"/>
              </a:ext>
            </a:extLst>
          </p:cNvPr>
          <p:cNvSpPr txBox="1"/>
          <p:nvPr/>
        </p:nvSpPr>
        <p:spPr>
          <a:xfrm>
            <a:off x="11353800" y="711200"/>
            <a:ext cx="838200" cy="5435600"/>
          </a:xfrm>
          <a:prstGeom prst="rect">
            <a:avLst/>
          </a:prstGeom>
          <a:solidFill>
            <a:srgbClr val="FFFF66"/>
          </a:solidFill>
        </p:spPr>
        <p:txBody>
          <a:bodyPr wrap="square" rtlCol="0">
            <a:spAutoFit/>
          </a:bodyPr>
          <a:lstStyle/>
          <a:p>
            <a:endParaRPr lang="en-US"/>
          </a:p>
        </p:txBody>
      </p:sp>
      <p:sp>
        <p:nvSpPr>
          <p:cNvPr id="11" name="TextBox 10">
            <a:extLst>
              <a:ext uri="{FF2B5EF4-FFF2-40B4-BE49-F238E27FC236}">
                <a16:creationId xmlns:a16="http://schemas.microsoft.com/office/drawing/2014/main" id="{50C30888-1EA6-4362-8656-CCAF5505C3A1}"/>
              </a:ext>
            </a:extLst>
          </p:cNvPr>
          <p:cNvSpPr txBox="1"/>
          <p:nvPr/>
        </p:nvSpPr>
        <p:spPr>
          <a:xfrm>
            <a:off x="0" y="727075"/>
            <a:ext cx="838200" cy="5435600"/>
          </a:xfrm>
          <a:prstGeom prst="rect">
            <a:avLst/>
          </a:prstGeom>
          <a:solidFill>
            <a:srgbClr val="FFFF66"/>
          </a:solidFill>
        </p:spPr>
        <p:txBody>
          <a:bodyPr wrap="square" rtlCol="0">
            <a:spAutoFit/>
          </a:bodyPr>
          <a:lstStyle/>
          <a:p>
            <a:endParaRPr lang="en-US"/>
          </a:p>
        </p:txBody>
      </p:sp>
      <p:pic>
        <p:nvPicPr>
          <p:cNvPr id="15" name="Content Placeholder 12" descr="A picture containing drawing&#10;&#10;Description automatically generated">
            <a:extLst>
              <a:ext uri="{FF2B5EF4-FFF2-40B4-BE49-F238E27FC236}">
                <a16:creationId xmlns:a16="http://schemas.microsoft.com/office/drawing/2014/main" id="{7859F25A-8486-42E4-8332-9EC457B2C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0"/>
            <a:ext cx="1600200" cy="781050"/>
          </a:xfrm>
          <a:prstGeom prst="rect">
            <a:avLst/>
          </a:prstGeom>
        </p:spPr>
      </p:pic>
      <p:pic>
        <p:nvPicPr>
          <p:cNvPr id="16" name="Content Placeholder 12" descr="A picture containing drawing&#10;&#10;Description automatically generated">
            <a:extLst>
              <a:ext uri="{FF2B5EF4-FFF2-40B4-BE49-F238E27FC236}">
                <a16:creationId xmlns:a16="http://schemas.microsoft.com/office/drawing/2014/main" id="{A13A09C5-2E7F-40C7-9669-69F04FA6F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00200" cy="781050"/>
          </a:xfrm>
          <a:prstGeom prst="rect">
            <a:avLst/>
          </a:prstGeom>
        </p:spPr>
      </p:pic>
      <p:pic>
        <p:nvPicPr>
          <p:cNvPr id="18" name="Content Placeholder 12" descr="A picture containing drawing&#10;&#10;Description automatically generated">
            <a:extLst>
              <a:ext uri="{FF2B5EF4-FFF2-40B4-BE49-F238E27FC236}">
                <a16:creationId xmlns:a16="http://schemas.microsoft.com/office/drawing/2014/main" id="{A35C9B5F-48A3-418F-ACC3-9553473B8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76950"/>
            <a:ext cx="1600200" cy="781050"/>
          </a:xfrm>
          <a:prstGeom prst="rect">
            <a:avLst/>
          </a:prstGeom>
        </p:spPr>
      </p:pic>
      <p:pic>
        <p:nvPicPr>
          <p:cNvPr id="19" name="Content Placeholder 12" descr="A picture containing drawing&#10;&#10;Description automatically generated">
            <a:extLst>
              <a:ext uri="{FF2B5EF4-FFF2-40B4-BE49-F238E27FC236}">
                <a16:creationId xmlns:a16="http://schemas.microsoft.com/office/drawing/2014/main" id="{B98916F5-E6D9-4B1A-AB11-961565DE0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6076950"/>
            <a:ext cx="1600200" cy="781050"/>
          </a:xfrm>
          <a:prstGeom prst="rect">
            <a:avLst/>
          </a:prstGeom>
        </p:spPr>
      </p:pic>
      <p:sp>
        <p:nvSpPr>
          <p:cNvPr id="21" name="Content Placeholder 20">
            <a:extLst>
              <a:ext uri="{FF2B5EF4-FFF2-40B4-BE49-F238E27FC236}">
                <a16:creationId xmlns:a16="http://schemas.microsoft.com/office/drawing/2014/main" id="{0572547C-69D7-4982-8F50-42016598B63B}"/>
              </a:ext>
            </a:extLst>
          </p:cNvPr>
          <p:cNvSpPr>
            <a:spLocks noGrp="1"/>
          </p:cNvSpPr>
          <p:nvPr>
            <p:ph idx="1"/>
          </p:nvPr>
        </p:nvSpPr>
        <p:spPr>
          <a:xfrm>
            <a:off x="1266825" y="1825625"/>
            <a:ext cx="9629776" cy="4351338"/>
          </a:xfrm>
        </p:spPr>
        <p:txBody>
          <a:bodyPr vert="horz" lIns="91440" tIns="45720" rIns="91440" bIns="45720" rtlCol="0" anchor="t">
            <a:normAutofit/>
          </a:bodyPr>
          <a:lstStyle/>
          <a:p>
            <a:pPr marL="0" indent="0">
              <a:buNone/>
            </a:pPr>
            <a:endParaRPr lang="en-US"/>
          </a:p>
        </p:txBody>
      </p:sp>
      <p:sp>
        <p:nvSpPr>
          <p:cNvPr id="22" name="Title 1">
            <a:extLst>
              <a:ext uri="{FF2B5EF4-FFF2-40B4-BE49-F238E27FC236}">
                <a16:creationId xmlns:a16="http://schemas.microsoft.com/office/drawing/2014/main" id="{1BA10946-180C-442B-99A5-CD8EBD045E0F}"/>
              </a:ext>
            </a:extLst>
          </p:cNvPr>
          <p:cNvSpPr>
            <a:spLocks noGrp="1"/>
          </p:cNvSpPr>
          <p:nvPr>
            <p:ph type="title"/>
          </p:nvPr>
        </p:nvSpPr>
        <p:spPr>
          <a:xfrm>
            <a:off x="838200" y="711200"/>
            <a:ext cx="10515600" cy="1117600"/>
          </a:xfrm>
        </p:spPr>
        <p:txBody>
          <a:bodyPr/>
          <a:lstStyle/>
          <a:p>
            <a:pPr algn="ctr"/>
            <a:r>
              <a:rPr kumimoji="0" lang="en-US" sz="4400" b="0" i="0" u="none" strike="noStrike" kern="1200" cap="none" spc="0" normalizeH="0" baseline="0" noProof="0">
                <a:ln w="3175" cmpd="sng">
                  <a:noFill/>
                </a:ln>
                <a:solidFill>
                  <a:prstClr val="black">
                    <a:lumMod val="85000"/>
                    <a:lumOff val="15000"/>
                  </a:prstClr>
                </a:solidFill>
                <a:effectLst/>
                <a:uLnTx/>
                <a:uFillTx/>
                <a:latin typeface="Garamond" panose="02020404030301010803"/>
                <a:ea typeface="+mj-ea"/>
                <a:cs typeface="+mj-cs"/>
              </a:rPr>
              <a:t>FAQ</a:t>
            </a:r>
          </a:p>
        </p:txBody>
      </p:sp>
    </p:spTree>
    <p:extLst>
      <p:ext uri="{BB962C8B-B14F-4D97-AF65-F5344CB8AC3E}">
        <p14:creationId xmlns:p14="http://schemas.microsoft.com/office/powerpoint/2010/main" val="1611988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0FF8BE-2C82-4F74-B6DF-0BE5B318F866}"/>
              </a:ext>
            </a:extLst>
          </p:cNvPr>
          <p:cNvSpPr txBox="1"/>
          <p:nvPr/>
        </p:nvSpPr>
        <p:spPr>
          <a:xfrm>
            <a:off x="0" y="0"/>
            <a:ext cx="12192000" cy="711200"/>
          </a:xfrm>
          <a:prstGeom prst="rect">
            <a:avLst/>
          </a:prstGeom>
          <a:solidFill>
            <a:schemeClr val="accent6">
              <a:lumMod val="75000"/>
            </a:schemeClr>
          </a:solidFill>
        </p:spPr>
        <p:txBody>
          <a:bodyPr wrap="square" rtlCol="0">
            <a:spAutoFit/>
          </a:bodyPr>
          <a:lstStyle/>
          <a:p>
            <a:endParaRPr lang="en-US"/>
          </a:p>
        </p:txBody>
      </p:sp>
      <p:sp>
        <p:nvSpPr>
          <p:cNvPr id="8" name="TextBox 7">
            <a:extLst>
              <a:ext uri="{FF2B5EF4-FFF2-40B4-BE49-F238E27FC236}">
                <a16:creationId xmlns:a16="http://schemas.microsoft.com/office/drawing/2014/main" id="{F026FC1B-BE0B-4299-A8CE-491399BB9867}"/>
              </a:ext>
            </a:extLst>
          </p:cNvPr>
          <p:cNvSpPr txBox="1"/>
          <p:nvPr/>
        </p:nvSpPr>
        <p:spPr>
          <a:xfrm>
            <a:off x="0" y="6146800"/>
            <a:ext cx="12192000" cy="711200"/>
          </a:xfrm>
          <a:prstGeom prst="rect">
            <a:avLst/>
          </a:prstGeom>
          <a:solidFill>
            <a:schemeClr val="accent6">
              <a:lumMod val="75000"/>
            </a:schemeClr>
          </a:solidFill>
        </p:spPr>
        <p:txBody>
          <a:bodyPr wrap="square" rtlCol="0">
            <a:spAutoFit/>
          </a:bodyPr>
          <a:lstStyle/>
          <a:p>
            <a:endParaRPr lang="en-US"/>
          </a:p>
        </p:txBody>
      </p:sp>
      <p:sp>
        <p:nvSpPr>
          <p:cNvPr id="9" name="TextBox 8">
            <a:extLst>
              <a:ext uri="{FF2B5EF4-FFF2-40B4-BE49-F238E27FC236}">
                <a16:creationId xmlns:a16="http://schemas.microsoft.com/office/drawing/2014/main" id="{7201D218-4EF9-4156-AD67-CFC41E493239}"/>
              </a:ext>
            </a:extLst>
          </p:cNvPr>
          <p:cNvSpPr txBox="1"/>
          <p:nvPr/>
        </p:nvSpPr>
        <p:spPr>
          <a:xfrm>
            <a:off x="11353800" y="711200"/>
            <a:ext cx="838200" cy="5435600"/>
          </a:xfrm>
          <a:prstGeom prst="rect">
            <a:avLst/>
          </a:prstGeom>
          <a:solidFill>
            <a:srgbClr val="FFFF66"/>
          </a:solidFill>
        </p:spPr>
        <p:txBody>
          <a:bodyPr wrap="square" rtlCol="0">
            <a:spAutoFit/>
          </a:bodyPr>
          <a:lstStyle/>
          <a:p>
            <a:endParaRPr lang="en-US"/>
          </a:p>
        </p:txBody>
      </p:sp>
      <p:sp>
        <p:nvSpPr>
          <p:cNvPr id="11" name="TextBox 10">
            <a:extLst>
              <a:ext uri="{FF2B5EF4-FFF2-40B4-BE49-F238E27FC236}">
                <a16:creationId xmlns:a16="http://schemas.microsoft.com/office/drawing/2014/main" id="{50C30888-1EA6-4362-8656-CCAF5505C3A1}"/>
              </a:ext>
            </a:extLst>
          </p:cNvPr>
          <p:cNvSpPr txBox="1"/>
          <p:nvPr/>
        </p:nvSpPr>
        <p:spPr>
          <a:xfrm>
            <a:off x="0" y="727075"/>
            <a:ext cx="838200" cy="5435600"/>
          </a:xfrm>
          <a:prstGeom prst="rect">
            <a:avLst/>
          </a:prstGeom>
          <a:solidFill>
            <a:srgbClr val="FFFF66"/>
          </a:solidFill>
        </p:spPr>
        <p:txBody>
          <a:bodyPr wrap="square" rtlCol="0">
            <a:spAutoFit/>
          </a:bodyPr>
          <a:lstStyle/>
          <a:p>
            <a:endParaRPr lang="en-US"/>
          </a:p>
        </p:txBody>
      </p:sp>
      <p:pic>
        <p:nvPicPr>
          <p:cNvPr id="15" name="Content Placeholder 12" descr="A picture containing drawing&#10;&#10;Description automatically generated">
            <a:extLst>
              <a:ext uri="{FF2B5EF4-FFF2-40B4-BE49-F238E27FC236}">
                <a16:creationId xmlns:a16="http://schemas.microsoft.com/office/drawing/2014/main" id="{7859F25A-8486-42E4-8332-9EC457B2C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0"/>
            <a:ext cx="1600200" cy="781050"/>
          </a:xfrm>
          <a:prstGeom prst="rect">
            <a:avLst/>
          </a:prstGeom>
        </p:spPr>
      </p:pic>
      <p:pic>
        <p:nvPicPr>
          <p:cNvPr id="16" name="Content Placeholder 12" descr="A picture containing drawing&#10;&#10;Description automatically generated">
            <a:extLst>
              <a:ext uri="{FF2B5EF4-FFF2-40B4-BE49-F238E27FC236}">
                <a16:creationId xmlns:a16="http://schemas.microsoft.com/office/drawing/2014/main" id="{A13A09C5-2E7F-40C7-9669-69F04FA6F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00200" cy="781050"/>
          </a:xfrm>
          <a:prstGeom prst="rect">
            <a:avLst/>
          </a:prstGeom>
        </p:spPr>
      </p:pic>
      <p:pic>
        <p:nvPicPr>
          <p:cNvPr id="18" name="Content Placeholder 12" descr="A picture containing drawing&#10;&#10;Description automatically generated">
            <a:extLst>
              <a:ext uri="{FF2B5EF4-FFF2-40B4-BE49-F238E27FC236}">
                <a16:creationId xmlns:a16="http://schemas.microsoft.com/office/drawing/2014/main" id="{A35C9B5F-48A3-418F-ACC3-9553473B8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76950"/>
            <a:ext cx="1600200" cy="781050"/>
          </a:xfrm>
          <a:prstGeom prst="rect">
            <a:avLst/>
          </a:prstGeom>
        </p:spPr>
      </p:pic>
      <p:pic>
        <p:nvPicPr>
          <p:cNvPr id="19" name="Content Placeholder 12" descr="A picture containing drawing&#10;&#10;Description automatically generated">
            <a:extLst>
              <a:ext uri="{FF2B5EF4-FFF2-40B4-BE49-F238E27FC236}">
                <a16:creationId xmlns:a16="http://schemas.microsoft.com/office/drawing/2014/main" id="{B98916F5-E6D9-4B1A-AB11-961565DE0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6076950"/>
            <a:ext cx="1600200" cy="781050"/>
          </a:xfrm>
          <a:prstGeom prst="rect">
            <a:avLst/>
          </a:prstGeom>
        </p:spPr>
      </p:pic>
      <p:sp>
        <p:nvSpPr>
          <p:cNvPr id="21" name="Content Placeholder 20">
            <a:extLst>
              <a:ext uri="{FF2B5EF4-FFF2-40B4-BE49-F238E27FC236}">
                <a16:creationId xmlns:a16="http://schemas.microsoft.com/office/drawing/2014/main" id="{0572547C-69D7-4982-8F50-42016598B63B}"/>
              </a:ext>
            </a:extLst>
          </p:cNvPr>
          <p:cNvSpPr>
            <a:spLocks noGrp="1"/>
          </p:cNvSpPr>
          <p:nvPr>
            <p:ph idx="1"/>
          </p:nvPr>
        </p:nvSpPr>
        <p:spPr>
          <a:xfrm>
            <a:off x="1266825" y="1825625"/>
            <a:ext cx="9629776" cy="4351338"/>
          </a:xfrm>
        </p:spPr>
        <p:txBody>
          <a:bodyPr vert="horz" lIns="91440" tIns="45720" rIns="91440" bIns="45720" rtlCol="0" anchor="t">
            <a:normAutofit/>
          </a:bodyPr>
          <a:lstStyle/>
          <a:p>
            <a:pPr marL="0" indent="0">
              <a:buNone/>
            </a:pPr>
            <a:endParaRPr lang="en-US"/>
          </a:p>
        </p:txBody>
      </p:sp>
      <p:sp>
        <p:nvSpPr>
          <p:cNvPr id="22" name="Title 1">
            <a:extLst>
              <a:ext uri="{FF2B5EF4-FFF2-40B4-BE49-F238E27FC236}">
                <a16:creationId xmlns:a16="http://schemas.microsoft.com/office/drawing/2014/main" id="{1BA10946-180C-442B-99A5-CD8EBD045E0F}"/>
              </a:ext>
            </a:extLst>
          </p:cNvPr>
          <p:cNvSpPr>
            <a:spLocks noGrp="1"/>
          </p:cNvSpPr>
          <p:nvPr>
            <p:ph type="title"/>
          </p:nvPr>
        </p:nvSpPr>
        <p:spPr>
          <a:xfrm>
            <a:off x="838200" y="711200"/>
            <a:ext cx="10515600" cy="1117600"/>
          </a:xfrm>
        </p:spPr>
        <p:txBody>
          <a:bodyPr/>
          <a:lstStyle/>
          <a:p>
            <a:pPr algn="ctr"/>
            <a:r>
              <a:rPr kumimoji="0" lang="en-US" sz="4400" b="0" i="0" u="none" strike="noStrike" kern="1200" cap="none" spc="0" normalizeH="0" baseline="0" noProof="0">
                <a:ln w="3175" cmpd="sng">
                  <a:noFill/>
                </a:ln>
                <a:solidFill>
                  <a:prstClr val="black">
                    <a:lumMod val="85000"/>
                    <a:lumOff val="15000"/>
                  </a:prstClr>
                </a:solidFill>
                <a:effectLst/>
                <a:uLnTx/>
                <a:uFillTx/>
                <a:latin typeface="Garamond" panose="02020404030301010803"/>
                <a:ea typeface="+mj-ea"/>
                <a:cs typeface="+mj-cs"/>
              </a:rPr>
              <a:t>FAQ</a:t>
            </a:r>
          </a:p>
        </p:txBody>
      </p:sp>
    </p:spTree>
    <p:extLst>
      <p:ext uri="{BB962C8B-B14F-4D97-AF65-F5344CB8AC3E}">
        <p14:creationId xmlns:p14="http://schemas.microsoft.com/office/powerpoint/2010/main" val="2704253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0FF8BE-2C82-4F74-B6DF-0BE5B318F866}"/>
              </a:ext>
            </a:extLst>
          </p:cNvPr>
          <p:cNvSpPr txBox="1"/>
          <p:nvPr/>
        </p:nvSpPr>
        <p:spPr>
          <a:xfrm>
            <a:off x="0" y="0"/>
            <a:ext cx="12192000" cy="711200"/>
          </a:xfrm>
          <a:prstGeom prst="rect">
            <a:avLst/>
          </a:prstGeom>
          <a:solidFill>
            <a:schemeClr val="accent6">
              <a:lumMod val="75000"/>
            </a:schemeClr>
          </a:solidFill>
        </p:spPr>
        <p:txBody>
          <a:bodyPr wrap="square" rtlCol="0">
            <a:spAutoFit/>
          </a:bodyPr>
          <a:lstStyle/>
          <a:p>
            <a:endParaRPr lang="en-US"/>
          </a:p>
        </p:txBody>
      </p:sp>
      <p:sp>
        <p:nvSpPr>
          <p:cNvPr id="8" name="TextBox 7">
            <a:extLst>
              <a:ext uri="{FF2B5EF4-FFF2-40B4-BE49-F238E27FC236}">
                <a16:creationId xmlns:a16="http://schemas.microsoft.com/office/drawing/2014/main" id="{F026FC1B-BE0B-4299-A8CE-491399BB9867}"/>
              </a:ext>
            </a:extLst>
          </p:cNvPr>
          <p:cNvSpPr txBox="1"/>
          <p:nvPr/>
        </p:nvSpPr>
        <p:spPr>
          <a:xfrm>
            <a:off x="0" y="6146800"/>
            <a:ext cx="12192000" cy="711200"/>
          </a:xfrm>
          <a:prstGeom prst="rect">
            <a:avLst/>
          </a:prstGeom>
          <a:solidFill>
            <a:schemeClr val="accent6">
              <a:lumMod val="75000"/>
            </a:schemeClr>
          </a:solidFill>
        </p:spPr>
        <p:txBody>
          <a:bodyPr wrap="square" rtlCol="0">
            <a:spAutoFit/>
          </a:bodyPr>
          <a:lstStyle/>
          <a:p>
            <a:endParaRPr lang="en-US"/>
          </a:p>
        </p:txBody>
      </p:sp>
      <p:sp>
        <p:nvSpPr>
          <p:cNvPr id="9" name="TextBox 8">
            <a:extLst>
              <a:ext uri="{FF2B5EF4-FFF2-40B4-BE49-F238E27FC236}">
                <a16:creationId xmlns:a16="http://schemas.microsoft.com/office/drawing/2014/main" id="{7201D218-4EF9-4156-AD67-CFC41E493239}"/>
              </a:ext>
            </a:extLst>
          </p:cNvPr>
          <p:cNvSpPr txBox="1"/>
          <p:nvPr/>
        </p:nvSpPr>
        <p:spPr>
          <a:xfrm>
            <a:off x="11353800" y="711200"/>
            <a:ext cx="838200" cy="5435600"/>
          </a:xfrm>
          <a:prstGeom prst="rect">
            <a:avLst/>
          </a:prstGeom>
          <a:solidFill>
            <a:srgbClr val="FFFF66"/>
          </a:solidFill>
        </p:spPr>
        <p:txBody>
          <a:bodyPr wrap="square" rtlCol="0">
            <a:spAutoFit/>
          </a:bodyPr>
          <a:lstStyle/>
          <a:p>
            <a:endParaRPr lang="en-US"/>
          </a:p>
        </p:txBody>
      </p:sp>
      <p:sp>
        <p:nvSpPr>
          <p:cNvPr id="11" name="TextBox 10">
            <a:extLst>
              <a:ext uri="{FF2B5EF4-FFF2-40B4-BE49-F238E27FC236}">
                <a16:creationId xmlns:a16="http://schemas.microsoft.com/office/drawing/2014/main" id="{50C30888-1EA6-4362-8656-CCAF5505C3A1}"/>
              </a:ext>
            </a:extLst>
          </p:cNvPr>
          <p:cNvSpPr txBox="1"/>
          <p:nvPr/>
        </p:nvSpPr>
        <p:spPr>
          <a:xfrm>
            <a:off x="0" y="727075"/>
            <a:ext cx="838200" cy="5435600"/>
          </a:xfrm>
          <a:prstGeom prst="rect">
            <a:avLst/>
          </a:prstGeom>
          <a:solidFill>
            <a:srgbClr val="FFFF66"/>
          </a:solidFill>
        </p:spPr>
        <p:txBody>
          <a:bodyPr wrap="square" rtlCol="0">
            <a:spAutoFit/>
          </a:bodyPr>
          <a:lstStyle/>
          <a:p>
            <a:endParaRPr lang="en-US"/>
          </a:p>
        </p:txBody>
      </p:sp>
      <p:pic>
        <p:nvPicPr>
          <p:cNvPr id="15" name="Content Placeholder 12" descr="A picture containing drawing&#10;&#10;Description automatically generated">
            <a:extLst>
              <a:ext uri="{FF2B5EF4-FFF2-40B4-BE49-F238E27FC236}">
                <a16:creationId xmlns:a16="http://schemas.microsoft.com/office/drawing/2014/main" id="{7859F25A-8486-42E4-8332-9EC457B2C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0"/>
            <a:ext cx="1600200" cy="781050"/>
          </a:xfrm>
          <a:prstGeom prst="rect">
            <a:avLst/>
          </a:prstGeom>
        </p:spPr>
      </p:pic>
      <p:pic>
        <p:nvPicPr>
          <p:cNvPr id="16" name="Content Placeholder 12" descr="A picture containing drawing&#10;&#10;Description automatically generated">
            <a:extLst>
              <a:ext uri="{FF2B5EF4-FFF2-40B4-BE49-F238E27FC236}">
                <a16:creationId xmlns:a16="http://schemas.microsoft.com/office/drawing/2014/main" id="{A13A09C5-2E7F-40C7-9669-69F04FA6F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00200" cy="781050"/>
          </a:xfrm>
          <a:prstGeom prst="rect">
            <a:avLst/>
          </a:prstGeom>
        </p:spPr>
      </p:pic>
      <p:pic>
        <p:nvPicPr>
          <p:cNvPr id="18" name="Content Placeholder 12" descr="A picture containing drawing&#10;&#10;Description automatically generated">
            <a:extLst>
              <a:ext uri="{FF2B5EF4-FFF2-40B4-BE49-F238E27FC236}">
                <a16:creationId xmlns:a16="http://schemas.microsoft.com/office/drawing/2014/main" id="{A35C9B5F-48A3-418F-ACC3-9553473B8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76950"/>
            <a:ext cx="1600200" cy="781050"/>
          </a:xfrm>
          <a:prstGeom prst="rect">
            <a:avLst/>
          </a:prstGeom>
        </p:spPr>
      </p:pic>
      <p:pic>
        <p:nvPicPr>
          <p:cNvPr id="19" name="Content Placeholder 12" descr="A picture containing drawing&#10;&#10;Description automatically generated">
            <a:extLst>
              <a:ext uri="{FF2B5EF4-FFF2-40B4-BE49-F238E27FC236}">
                <a16:creationId xmlns:a16="http://schemas.microsoft.com/office/drawing/2014/main" id="{B98916F5-E6D9-4B1A-AB11-961565DE0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6076950"/>
            <a:ext cx="1600200" cy="781050"/>
          </a:xfrm>
          <a:prstGeom prst="rect">
            <a:avLst/>
          </a:prstGeom>
        </p:spPr>
      </p:pic>
      <p:sp>
        <p:nvSpPr>
          <p:cNvPr id="23" name="Title 22">
            <a:extLst>
              <a:ext uri="{FF2B5EF4-FFF2-40B4-BE49-F238E27FC236}">
                <a16:creationId xmlns:a16="http://schemas.microsoft.com/office/drawing/2014/main" id="{22ABB3F0-9EE0-46F6-AF77-A7DEA824BEEE}"/>
              </a:ext>
            </a:extLst>
          </p:cNvPr>
          <p:cNvSpPr>
            <a:spLocks noGrp="1"/>
          </p:cNvSpPr>
          <p:nvPr>
            <p:ph type="ctrTitle"/>
          </p:nvPr>
        </p:nvSpPr>
        <p:spPr/>
        <p:txBody>
          <a:bodyPr/>
          <a:lstStyle/>
          <a:p>
            <a:r>
              <a:rPr lang="en-US"/>
              <a:t>PARENT COUNCIL	</a:t>
            </a:r>
          </a:p>
        </p:txBody>
      </p:sp>
      <p:sp>
        <p:nvSpPr>
          <p:cNvPr id="24" name="Subtitle 23">
            <a:extLst>
              <a:ext uri="{FF2B5EF4-FFF2-40B4-BE49-F238E27FC236}">
                <a16:creationId xmlns:a16="http://schemas.microsoft.com/office/drawing/2014/main" id="{9601905B-03C5-454A-A4CA-D8060A2FF154}"/>
              </a:ext>
            </a:extLst>
          </p:cNvPr>
          <p:cNvSpPr>
            <a:spLocks noGrp="1"/>
          </p:cNvSpPr>
          <p:nvPr>
            <p:ph type="subTitle" idx="1"/>
          </p:nvPr>
        </p:nvSpPr>
        <p:spPr/>
        <p:txBody>
          <a:bodyPr/>
          <a:lstStyle/>
          <a:p>
            <a:pPr marL="0" marR="0" lvl="0" indent="0" algn="ctr"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3200" b="0" i="0" u="none" strike="noStrike" kern="1200" cap="none" spc="0" normalizeH="0" baseline="0" noProof="0">
                <a:ln>
                  <a:noFill/>
                </a:ln>
                <a:solidFill>
                  <a:prstClr val="black"/>
                </a:solidFill>
                <a:effectLst/>
                <a:uLnTx/>
                <a:uFillTx/>
                <a:latin typeface="Garamond" panose="02020404030301010803"/>
                <a:ea typeface="+mn-ea"/>
                <a:cs typeface="+mn-cs"/>
              </a:rPr>
              <a:t>11/19/20</a:t>
            </a:r>
          </a:p>
          <a:p>
            <a:endParaRPr lang="en-US"/>
          </a:p>
        </p:txBody>
      </p:sp>
    </p:spTree>
    <p:extLst>
      <p:ext uri="{BB962C8B-B14F-4D97-AF65-F5344CB8AC3E}">
        <p14:creationId xmlns:p14="http://schemas.microsoft.com/office/powerpoint/2010/main" val="54005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0FF8BE-2C82-4F74-B6DF-0BE5B318F866}"/>
              </a:ext>
            </a:extLst>
          </p:cNvPr>
          <p:cNvSpPr txBox="1"/>
          <p:nvPr/>
        </p:nvSpPr>
        <p:spPr>
          <a:xfrm>
            <a:off x="0" y="0"/>
            <a:ext cx="12192000" cy="711200"/>
          </a:xfrm>
          <a:prstGeom prst="rect">
            <a:avLst/>
          </a:prstGeom>
          <a:solidFill>
            <a:schemeClr val="accent6">
              <a:lumMod val="75000"/>
            </a:schemeClr>
          </a:solidFill>
        </p:spPr>
        <p:txBody>
          <a:bodyPr wrap="square" rtlCol="0">
            <a:spAutoFit/>
          </a:bodyPr>
          <a:lstStyle/>
          <a:p>
            <a:endParaRPr lang="en-US"/>
          </a:p>
        </p:txBody>
      </p:sp>
      <p:sp>
        <p:nvSpPr>
          <p:cNvPr id="8" name="TextBox 7">
            <a:extLst>
              <a:ext uri="{FF2B5EF4-FFF2-40B4-BE49-F238E27FC236}">
                <a16:creationId xmlns:a16="http://schemas.microsoft.com/office/drawing/2014/main" id="{F026FC1B-BE0B-4299-A8CE-491399BB9867}"/>
              </a:ext>
            </a:extLst>
          </p:cNvPr>
          <p:cNvSpPr txBox="1"/>
          <p:nvPr/>
        </p:nvSpPr>
        <p:spPr>
          <a:xfrm>
            <a:off x="0" y="6146800"/>
            <a:ext cx="12192000" cy="711200"/>
          </a:xfrm>
          <a:prstGeom prst="rect">
            <a:avLst/>
          </a:prstGeom>
          <a:solidFill>
            <a:schemeClr val="accent6">
              <a:lumMod val="75000"/>
            </a:schemeClr>
          </a:solidFill>
        </p:spPr>
        <p:txBody>
          <a:bodyPr wrap="square" rtlCol="0">
            <a:spAutoFit/>
          </a:bodyPr>
          <a:lstStyle/>
          <a:p>
            <a:endParaRPr lang="en-US"/>
          </a:p>
        </p:txBody>
      </p:sp>
      <p:sp>
        <p:nvSpPr>
          <p:cNvPr id="9" name="TextBox 8">
            <a:extLst>
              <a:ext uri="{FF2B5EF4-FFF2-40B4-BE49-F238E27FC236}">
                <a16:creationId xmlns:a16="http://schemas.microsoft.com/office/drawing/2014/main" id="{7201D218-4EF9-4156-AD67-CFC41E493239}"/>
              </a:ext>
            </a:extLst>
          </p:cNvPr>
          <p:cNvSpPr txBox="1"/>
          <p:nvPr/>
        </p:nvSpPr>
        <p:spPr>
          <a:xfrm>
            <a:off x="11353800" y="711200"/>
            <a:ext cx="838200" cy="5435600"/>
          </a:xfrm>
          <a:prstGeom prst="rect">
            <a:avLst/>
          </a:prstGeom>
          <a:solidFill>
            <a:srgbClr val="FFFF66"/>
          </a:solidFill>
        </p:spPr>
        <p:txBody>
          <a:bodyPr wrap="square" rtlCol="0">
            <a:spAutoFit/>
          </a:bodyPr>
          <a:lstStyle/>
          <a:p>
            <a:endParaRPr lang="en-US"/>
          </a:p>
        </p:txBody>
      </p:sp>
      <p:sp>
        <p:nvSpPr>
          <p:cNvPr id="11" name="TextBox 10">
            <a:extLst>
              <a:ext uri="{FF2B5EF4-FFF2-40B4-BE49-F238E27FC236}">
                <a16:creationId xmlns:a16="http://schemas.microsoft.com/office/drawing/2014/main" id="{50C30888-1EA6-4362-8656-CCAF5505C3A1}"/>
              </a:ext>
            </a:extLst>
          </p:cNvPr>
          <p:cNvSpPr txBox="1"/>
          <p:nvPr/>
        </p:nvSpPr>
        <p:spPr>
          <a:xfrm>
            <a:off x="0" y="727075"/>
            <a:ext cx="838200" cy="5435600"/>
          </a:xfrm>
          <a:prstGeom prst="rect">
            <a:avLst/>
          </a:prstGeom>
          <a:solidFill>
            <a:srgbClr val="FFFF66"/>
          </a:solidFill>
        </p:spPr>
        <p:txBody>
          <a:bodyPr wrap="square" rtlCol="0">
            <a:spAutoFit/>
          </a:bodyPr>
          <a:lstStyle/>
          <a:p>
            <a:endParaRPr lang="en-US"/>
          </a:p>
        </p:txBody>
      </p:sp>
      <p:pic>
        <p:nvPicPr>
          <p:cNvPr id="15" name="Content Placeholder 12" descr="A picture containing drawing&#10;&#10;Description automatically generated">
            <a:extLst>
              <a:ext uri="{FF2B5EF4-FFF2-40B4-BE49-F238E27FC236}">
                <a16:creationId xmlns:a16="http://schemas.microsoft.com/office/drawing/2014/main" id="{7859F25A-8486-42E4-8332-9EC457B2C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0"/>
            <a:ext cx="1600200" cy="781050"/>
          </a:xfrm>
          <a:prstGeom prst="rect">
            <a:avLst/>
          </a:prstGeom>
        </p:spPr>
      </p:pic>
      <p:pic>
        <p:nvPicPr>
          <p:cNvPr id="16" name="Content Placeholder 12" descr="A picture containing drawing&#10;&#10;Description automatically generated">
            <a:extLst>
              <a:ext uri="{FF2B5EF4-FFF2-40B4-BE49-F238E27FC236}">
                <a16:creationId xmlns:a16="http://schemas.microsoft.com/office/drawing/2014/main" id="{A13A09C5-2E7F-40C7-9669-69F04FA6F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00200" cy="781050"/>
          </a:xfrm>
          <a:prstGeom prst="rect">
            <a:avLst/>
          </a:prstGeom>
        </p:spPr>
      </p:pic>
      <p:pic>
        <p:nvPicPr>
          <p:cNvPr id="18" name="Content Placeholder 12" descr="A picture containing drawing&#10;&#10;Description automatically generated">
            <a:extLst>
              <a:ext uri="{FF2B5EF4-FFF2-40B4-BE49-F238E27FC236}">
                <a16:creationId xmlns:a16="http://schemas.microsoft.com/office/drawing/2014/main" id="{A35C9B5F-48A3-418F-ACC3-9553473B8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76950"/>
            <a:ext cx="1600200" cy="781050"/>
          </a:xfrm>
          <a:prstGeom prst="rect">
            <a:avLst/>
          </a:prstGeom>
        </p:spPr>
      </p:pic>
      <p:pic>
        <p:nvPicPr>
          <p:cNvPr id="19" name="Content Placeholder 12" descr="A picture containing drawing&#10;&#10;Description automatically generated">
            <a:extLst>
              <a:ext uri="{FF2B5EF4-FFF2-40B4-BE49-F238E27FC236}">
                <a16:creationId xmlns:a16="http://schemas.microsoft.com/office/drawing/2014/main" id="{B98916F5-E6D9-4B1A-AB11-961565DE0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6076950"/>
            <a:ext cx="1600200" cy="781050"/>
          </a:xfrm>
          <a:prstGeom prst="rect">
            <a:avLst/>
          </a:prstGeom>
        </p:spPr>
      </p:pic>
      <p:sp>
        <p:nvSpPr>
          <p:cNvPr id="21" name="Content Placeholder 20">
            <a:extLst>
              <a:ext uri="{FF2B5EF4-FFF2-40B4-BE49-F238E27FC236}">
                <a16:creationId xmlns:a16="http://schemas.microsoft.com/office/drawing/2014/main" id="{0572547C-69D7-4982-8F50-42016598B63B}"/>
              </a:ext>
            </a:extLst>
          </p:cNvPr>
          <p:cNvSpPr>
            <a:spLocks noGrp="1"/>
          </p:cNvSpPr>
          <p:nvPr>
            <p:ph idx="1"/>
          </p:nvPr>
        </p:nvSpPr>
        <p:spPr>
          <a:xfrm>
            <a:off x="1266825" y="1825625"/>
            <a:ext cx="9629776" cy="4351338"/>
          </a:xfrm>
        </p:spPr>
        <p:txBody>
          <a:body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400" b="0" i="0" u="none" strike="noStrike" kern="1200" cap="none" spc="0" normalizeH="0" baseline="0" noProof="0">
                <a:ln>
                  <a:noFill/>
                </a:ln>
                <a:solidFill>
                  <a:prstClr val="black">
                    <a:lumMod val="85000"/>
                    <a:lumOff val="15000"/>
                  </a:prstClr>
                </a:solidFill>
                <a:effectLst/>
                <a:uLnTx/>
                <a:uFillTx/>
                <a:latin typeface="Garamond" panose="02020404030301010803"/>
                <a:ea typeface="+mn-ea"/>
                <a:cs typeface="+mn-cs"/>
              </a:rPr>
              <a:t>Be Respectful &amp; Considerate – of other people’s thoughts and opinions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endParaRPr kumimoji="0" lang="en-US" sz="2400" b="0" i="0" u="none" strike="noStrike" kern="1200" cap="none" spc="0" normalizeH="0" baseline="0" noProof="0">
              <a:ln>
                <a:noFill/>
              </a:ln>
              <a:solidFill>
                <a:prstClr val="black">
                  <a:lumMod val="85000"/>
                  <a:lumOff val="15000"/>
                </a:prstClr>
              </a:solidFill>
              <a:effectLst/>
              <a:uLnTx/>
              <a:uFillTx/>
              <a:latin typeface="Garamond" panose="02020404030301010803"/>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400" b="0" i="0" u="none" strike="noStrike" kern="1200" cap="none" spc="0" normalizeH="0" baseline="0" noProof="0">
                <a:ln>
                  <a:noFill/>
                </a:ln>
                <a:solidFill>
                  <a:prstClr val="black">
                    <a:lumMod val="85000"/>
                    <a:lumOff val="15000"/>
                  </a:prstClr>
                </a:solidFill>
                <a:effectLst/>
                <a:uLnTx/>
                <a:uFillTx/>
                <a:latin typeface="Garamond" panose="02020404030301010803"/>
                <a:ea typeface="+mn-ea"/>
                <a:cs typeface="+mn-cs"/>
              </a:rPr>
              <a:t>Be Responsible – ready to begin on time, be prepared, and maintain joy</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endParaRPr kumimoji="0" lang="en-US" sz="2400" b="0" i="0" u="none" strike="noStrike" kern="1200" cap="none" spc="0" normalizeH="0" baseline="0" noProof="0">
              <a:ln>
                <a:noFill/>
              </a:ln>
              <a:solidFill>
                <a:prstClr val="black">
                  <a:lumMod val="85000"/>
                  <a:lumOff val="15000"/>
                </a:prstClr>
              </a:solidFill>
              <a:effectLst/>
              <a:uLnTx/>
              <a:uFillTx/>
              <a:latin typeface="Garamond" panose="02020404030301010803"/>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400" b="0" i="0" u="none" strike="noStrike" kern="1200" cap="none" spc="0" normalizeH="0" baseline="0" noProof="0">
                <a:ln>
                  <a:noFill/>
                </a:ln>
                <a:solidFill>
                  <a:prstClr val="black">
                    <a:lumMod val="85000"/>
                    <a:lumOff val="15000"/>
                  </a:prstClr>
                </a:solidFill>
                <a:effectLst/>
                <a:uLnTx/>
                <a:uFillTx/>
                <a:latin typeface="Garamond" panose="02020404030301010803"/>
                <a:ea typeface="+mn-ea"/>
                <a:cs typeface="+mn-cs"/>
              </a:rPr>
              <a:t>Be Healthy – create a safe meeting environment where all feel comfortable enough to share their thoughts</a:t>
            </a:r>
          </a:p>
          <a:p>
            <a:pPr marL="0" indent="0">
              <a:buNone/>
            </a:pPr>
            <a:endParaRPr lang="en-US"/>
          </a:p>
        </p:txBody>
      </p:sp>
      <p:sp>
        <p:nvSpPr>
          <p:cNvPr id="22" name="Title 1">
            <a:extLst>
              <a:ext uri="{FF2B5EF4-FFF2-40B4-BE49-F238E27FC236}">
                <a16:creationId xmlns:a16="http://schemas.microsoft.com/office/drawing/2014/main" id="{1BA10946-180C-442B-99A5-CD8EBD045E0F}"/>
              </a:ext>
            </a:extLst>
          </p:cNvPr>
          <p:cNvSpPr>
            <a:spLocks noGrp="1"/>
          </p:cNvSpPr>
          <p:nvPr>
            <p:ph type="title"/>
          </p:nvPr>
        </p:nvSpPr>
        <p:spPr>
          <a:xfrm>
            <a:off x="838200" y="711200"/>
            <a:ext cx="10515600" cy="1117600"/>
          </a:xfrm>
        </p:spPr>
        <p:txBody>
          <a:bodyPr/>
          <a:lstStyle/>
          <a:p>
            <a:pPr algn="ctr"/>
            <a:r>
              <a:rPr kumimoji="0" lang="en-US" sz="4400" b="0" i="0" u="none" strike="noStrike" kern="1200" cap="none" spc="0" normalizeH="0" baseline="0" noProof="0">
                <a:ln w="3175" cmpd="sng">
                  <a:noFill/>
                </a:ln>
                <a:solidFill>
                  <a:prstClr val="black">
                    <a:lumMod val="85000"/>
                    <a:lumOff val="15000"/>
                  </a:prstClr>
                </a:solidFill>
                <a:effectLst/>
                <a:uLnTx/>
                <a:uFillTx/>
                <a:latin typeface="Garamond" panose="02020404030301010803"/>
                <a:ea typeface="+mj-ea"/>
                <a:cs typeface="+mj-cs"/>
              </a:rPr>
              <a:t>Parent Council Norms</a:t>
            </a:r>
            <a:endParaRPr lang="en-US"/>
          </a:p>
        </p:txBody>
      </p:sp>
    </p:spTree>
    <p:extLst>
      <p:ext uri="{BB962C8B-B14F-4D97-AF65-F5344CB8AC3E}">
        <p14:creationId xmlns:p14="http://schemas.microsoft.com/office/powerpoint/2010/main" val="1385082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0FF8BE-2C82-4F74-B6DF-0BE5B318F866}"/>
              </a:ext>
            </a:extLst>
          </p:cNvPr>
          <p:cNvSpPr txBox="1"/>
          <p:nvPr/>
        </p:nvSpPr>
        <p:spPr>
          <a:xfrm>
            <a:off x="0" y="0"/>
            <a:ext cx="12192000" cy="711200"/>
          </a:xfrm>
          <a:prstGeom prst="rect">
            <a:avLst/>
          </a:prstGeom>
          <a:solidFill>
            <a:schemeClr val="accent6">
              <a:lumMod val="75000"/>
            </a:schemeClr>
          </a:solidFill>
        </p:spPr>
        <p:txBody>
          <a:bodyPr wrap="square" rtlCol="0">
            <a:spAutoFit/>
          </a:bodyPr>
          <a:lstStyle/>
          <a:p>
            <a:endParaRPr lang="en-US"/>
          </a:p>
        </p:txBody>
      </p:sp>
      <p:sp>
        <p:nvSpPr>
          <p:cNvPr id="8" name="TextBox 7">
            <a:extLst>
              <a:ext uri="{FF2B5EF4-FFF2-40B4-BE49-F238E27FC236}">
                <a16:creationId xmlns:a16="http://schemas.microsoft.com/office/drawing/2014/main" id="{F026FC1B-BE0B-4299-A8CE-491399BB9867}"/>
              </a:ext>
            </a:extLst>
          </p:cNvPr>
          <p:cNvSpPr txBox="1"/>
          <p:nvPr/>
        </p:nvSpPr>
        <p:spPr>
          <a:xfrm>
            <a:off x="0" y="6146800"/>
            <a:ext cx="12192000" cy="711200"/>
          </a:xfrm>
          <a:prstGeom prst="rect">
            <a:avLst/>
          </a:prstGeom>
          <a:solidFill>
            <a:schemeClr val="accent6">
              <a:lumMod val="75000"/>
            </a:schemeClr>
          </a:solidFill>
        </p:spPr>
        <p:txBody>
          <a:bodyPr wrap="square" rtlCol="0">
            <a:spAutoFit/>
          </a:bodyPr>
          <a:lstStyle/>
          <a:p>
            <a:endParaRPr lang="en-US"/>
          </a:p>
        </p:txBody>
      </p:sp>
      <p:sp>
        <p:nvSpPr>
          <p:cNvPr id="9" name="TextBox 8">
            <a:extLst>
              <a:ext uri="{FF2B5EF4-FFF2-40B4-BE49-F238E27FC236}">
                <a16:creationId xmlns:a16="http://schemas.microsoft.com/office/drawing/2014/main" id="{7201D218-4EF9-4156-AD67-CFC41E493239}"/>
              </a:ext>
            </a:extLst>
          </p:cNvPr>
          <p:cNvSpPr txBox="1"/>
          <p:nvPr/>
        </p:nvSpPr>
        <p:spPr>
          <a:xfrm>
            <a:off x="11353800" y="711200"/>
            <a:ext cx="838200" cy="5435600"/>
          </a:xfrm>
          <a:prstGeom prst="rect">
            <a:avLst/>
          </a:prstGeom>
          <a:solidFill>
            <a:srgbClr val="FFFF66"/>
          </a:solidFill>
        </p:spPr>
        <p:txBody>
          <a:bodyPr wrap="square" rtlCol="0">
            <a:spAutoFit/>
          </a:bodyPr>
          <a:lstStyle/>
          <a:p>
            <a:endParaRPr lang="en-US"/>
          </a:p>
        </p:txBody>
      </p:sp>
      <p:sp>
        <p:nvSpPr>
          <p:cNvPr id="11" name="TextBox 10">
            <a:extLst>
              <a:ext uri="{FF2B5EF4-FFF2-40B4-BE49-F238E27FC236}">
                <a16:creationId xmlns:a16="http://schemas.microsoft.com/office/drawing/2014/main" id="{50C30888-1EA6-4362-8656-CCAF5505C3A1}"/>
              </a:ext>
            </a:extLst>
          </p:cNvPr>
          <p:cNvSpPr txBox="1"/>
          <p:nvPr/>
        </p:nvSpPr>
        <p:spPr>
          <a:xfrm>
            <a:off x="0" y="727075"/>
            <a:ext cx="838200" cy="5435600"/>
          </a:xfrm>
          <a:prstGeom prst="rect">
            <a:avLst/>
          </a:prstGeom>
          <a:solidFill>
            <a:srgbClr val="FFFF66"/>
          </a:solidFill>
        </p:spPr>
        <p:txBody>
          <a:bodyPr wrap="square" rtlCol="0">
            <a:spAutoFit/>
          </a:bodyPr>
          <a:lstStyle/>
          <a:p>
            <a:endParaRPr lang="en-US"/>
          </a:p>
        </p:txBody>
      </p:sp>
      <p:pic>
        <p:nvPicPr>
          <p:cNvPr id="15" name="Content Placeholder 12" descr="A picture containing drawing&#10;&#10;Description automatically generated">
            <a:extLst>
              <a:ext uri="{FF2B5EF4-FFF2-40B4-BE49-F238E27FC236}">
                <a16:creationId xmlns:a16="http://schemas.microsoft.com/office/drawing/2014/main" id="{7859F25A-8486-42E4-8332-9EC457B2C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0"/>
            <a:ext cx="1600200" cy="781050"/>
          </a:xfrm>
          <a:prstGeom prst="rect">
            <a:avLst/>
          </a:prstGeom>
        </p:spPr>
      </p:pic>
      <p:pic>
        <p:nvPicPr>
          <p:cNvPr id="16" name="Content Placeholder 12" descr="A picture containing drawing&#10;&#10;Description automatically generated">
            <a:extLst>
              <a:ext uri="{FF2B5EF4-FFF2-40B4-BE49-F238E27FC236}">
                <a16:creationId xmlns:a16="http://schemas.microsoft.com/office/drawing/2014/main" id="{A13A09C5-2E7F-40C7-9669-69F04FA6F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00200" cy="781050"/>
          </a:xfrm>
          <a:prstGeom prst="rect">
            <a:avLst/>
          </a:prstGeom>
        </p:spPr>
      </p:pic>
      <p:pic>
        <p:nvPicPr>
          <p:cNvPr id="18" name="Content Placeholder 12" descr="A picture containing drawing&#10;&#10;Description automatically generated">
            <a:extLst>
              <a:ext uri="{FF2B5EF4-FFF2-40B4-BE49-F238E27FC236}">
                <a16:creationId xmlns:a16="http://schemas.microsoft.com/office/drawing/2014/main" id="{A35C9B5F-48A3-418F-ACC3-9553473B8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76950"/>
            <a:ext cx="1600200" cy="781050"/>
          </a:xfrm>
          <a:prstGeom prst="rect">
            <a:avLst/>
          </a:prstGeom>
        </p:spPr>
      </p:pic>
      <p:pic>
        <p:nvPicPr>
          <p:cNvPr id="19" name="Content Placeholder 12" descr="A picture containing drawing&#10;&#10;Description automatically generated">
            <a:extLst>
              <a:ext uri="{FF2B5EF4-FFF2-40B4-BE49-F238E27FC236}">
                <a16:creationId xmlns:a16="http://schemas.microsoft.com/office/drawing/2014/main" id="{B98916F5-E6D9-4B1A-AB11-961565DE0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6076950"/>
            <a:ext cx="1600200" cy="781050"/>
          </a:xfrm>
          <a:prstGeom prst="rect">
            <a:avLst/>
          </a:prstGeom>
        </p:spPr>
      </p:pic>
      <p:sp>
        <p:nvSpPr>
          <p:cNvPr id="21" name="Content Placeholder 20">
            <a:extLst>
              <a:ext uri="{FF2B5EF4-FFF2-40B4-BE49-F238E27FC236}">
                <a16:creationId xmlns:a16="http://schemas.microsoft.com/office/drawing/2014/main" id="{0572547C-69D7-4982-8F50-42016598B63B}"/>
              </a:ext>
            </a:extLst>
          </p:cNvPr>
          <p:cNvSpPr>
            <a:spLocks noGrp="1"/>
          </p:cNvSpPr>
          <p:nvPr>
            <p:ph idx="1"/>
          </p:nvPr>
        </p:nvSpPr>
        <p:spPr>
          <a:xfrm>
            <a:off x="1266825" y="1825625"/>
            <a:ext cx="9629776" cy="4351338"/>
          </a:xfrm>
        </p:spPr>
        <p:txBody>
          <a:body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2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School Daily Announcement Email – </a:t>
            </a:r>
            <a:r>
              <a:rPr kumimoji="0" lang="en-US" sz="22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hlinkClick r:id="rId3"/>
              </a:rPr>
              <a:t>Daily Announcements &amp; Weekly Updates</a:t>
            </a:r>
            <a:endParaRPr kumimoji="0" lang="en-US" sz="22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lang="en-US" sz="2200" dirty="0">
                <a:solidFill>
                  <a:prstClr val="black">
                    <a:lumMod val="85000"/>
                    <a:lumOff val="15000"/>
                  </a:prstClr>
                </a:solidFill>
                <a:latin typeface="Garamond" panose="02020404030301010803"/>
              </a:rPr>
              <a:t>Attendance – </a:t>
            </a:r>
            <a:r>
              <a:rPr lang="en-US" sz="2200" dirty="0">
                <a:solidFill>
                  <a:prstClr val="black">
                    <a:lumMod val="85000"/>
                    <a:lumOff val="15000"/>
                  </a:prstClr>
                </a:solidFill>
                <a:latin typeface="Garamond" panose="02020404030301010803"/>
                <a:hlinkClick r:id="rId4"/>
              </a:rPr>
              <a:t>holicongattendance@cbsd.org</a:t>
            </a:r>
            <a:r>
              <a:rPr lang="en-US" sz="2200" dirty="0">
                <a:solidFill>
                  <a:prstClr val="black">
                    <a:lumMod val="85000"/>
                    <a:lumOff val="15000"/>
                  </a:prstClr>
                </a:solidFill>
                <a:latin typeface="Garamond" panose="02020404030301010803"/>
              </a:rPr>
              <a:t> </a:t>
            </a:r>
          </a:p>
          <a:p>
            <a:pPr marL="742950" lvl="1" indent="-285750" defTabSz="457200">
              <a:lnSpc>
                <a:spcPct val="100000"/>
              </a:lnSpc>
              <a:spcBef>
                <a:spcPct val="20000"/>
              </a:spcBef>
              <a:spcAft>
                <a:spcPts val="600"/>
              </a:spcAft>
              <a:buClr>
                <a:srgbClr val="83992A"/>
              </a:buClr>
              <a:buSzPct val="115000"/>
              <a:buFont typeface="Arial"/>
              <a:buChar char="•"/>
              <a:defRPr/>
            </a:pPr>
            <a:r>
              <a:rPr lang="en-US" sz="1800" dirty="0">
                <a:solidFill>
                  <a:prstClr val="black">
                    <a:lumMod val="85000"/>
                    <a:lumOff val="15000"/>
                  </a:prstClr>
                </a:solidFill>
                <a:latin typeface="Garamond" panose="02020404030301010803"/>
              </a:rPr>
              <a:t>Students cannot “excuse” themselves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lang="en-US" sz="2200" dirty="0">
                <a:solidFill>
                  <a:prstClr val="black">
                    <a:lumMod val="85000"/>
                    <a:lumOff val="15000"/>
                  </a:prstClr>
                </a:solidFill>
                <a:latin typeface="Garamond" panose="02020404030301010803"/>
              </a:rPr>
              <a:t>“Switching” Hybrid – please email counselor &amp; administration </a:t>
            </a:r>
          </a:p>
          <a:p>
            <a:pPr marL="742950" lvl="1" indent="-285750" defTabSz="457200">
              <a:lnSpc>
                <a:spcPct val="100000"/>
              </a:lnSpc>
              <a:spcBef>
                <a:spcPct val="20000"/>
              </a:spcBef>
              <a:spcAft>
                <a:spcPts val="600"/>
              </a:spcAft>
              <a:buClr>
                <a:srgbClr val="83992A"/>
              </a:buClr>
              <a:buSzPct val="115000"/>
              <a:buFont typeface="Arial"/>
              <a:buChar char="•"/>
              <a:defRPr/>
            </a:pPr>
            <a:r>
              <a:rPr lang="en-US" sz="1800" dirty="0">
                <a:solidFill>
                  <a:prstClr val="black">
                    <a:lumMod val="85000"/>
                    <a:lumOff val="15000"/>
                  </a:prstClr>
                </a:solidFill>
                <a:latin typeface="Garamond" panose="02020404030301010803"/>
              </a:rPr>
              <a:t>Lasts for entire marking period</a:t>
            </a:r>
            <a:endParaRPr kumimoji="0" lang="en-US"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endParaRPr kumimoji="0" lang="en-US" sz="22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indent="0">
              <a:buNone/>
            </a:pPr>
            <a:endParaRPr lang="en-US" dirty="0"/>
          </a:p>
        </p:txBody>
      </p:sp>
      <p:sp>
        <p:nvSpPr>
          <p:cNvPr id="22" name="Title 1">
            <a:extLst>
              <a:ext uri="{FF2B5EF4-FFF2-40B4-BE49-F238E27FC236}">
                <a16:creationId xmlns:a16="http://schemas.microsoft.com/office/drawing/2014/main" id="{1BA10946-180C-442B-99A5-CD8EBD045E0F}"/>
              </a:ext>
            </a:extLst>
          </p:cNvPr>
          <p:cNvSpPr>
            <a:spLocks noGrp="1"/>
          </p:cNvSpPr>
          <p:nvPr>
            <p:ph type="title"/>
          </p:nvPr>
        </p:nvSpPr>
        <p:spPr>
          <a:xfrm>
            <a:off x="838200" y="711200"/>
            <a:ext cx="10515600" cy="1117600"/>
          </a:xfrm>
        </p:spPr>
        <p:txBody>
          <a:bodyPr/>
          <a:lstStyle/>
          <a:p>
            <a:pPr algn="ctr"/>
            <a:r>
              <a:rPr kumimoji="0" lang="en-US" sz="4400" b="0" i="0" u="none" strike="noStrike" kern="1200" cap="none" spc="0" normalizeH="0" baseline="0" noProof="0">
                <a:ln w="3175" cmpd="sng">
                  <a:noFill/>
                </a:ln>
                <a:solidFill>
                  <a:prstClr val="black">
                    <a:lumMod val="85000"/>
                    <a:lumOff val="15000"/>
                  </a:prstClr>
                </a:solidFill>
                <a:effectLst/>
                <a:uLnTx/>
                <a:uFillTx/>
                <a:latin typeface="Garamond" panose="02020404030301010803"/>
                <a:ea typeface="+mj-ea"/>
                <a:cs typeface="+mj-cs"/>
              </a:rPr>
              <a:t>School Reminders &amp; Updates</a:t>
            </a:r>
            <a:endParaRPr lang="en-US"/>
          </a:p>
        </p:txBody>
      </p:sp>
    </p:spTree>
    <p:extLst>
      <p:ext uri="{BB962C8B-B14F-4D97-AF65-F5344CB8AC3E}">
        <p14:creationId xmlns:p14="http://schemas.microsoft.com/office/powerpoint/2010/main" val="1598401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0FF8BE-2C82-4F74-B6DF-0BE5B318F866}"/>
              </a:ext>
            </a:extLst>
          </p:cNvPr>
          <p:cNvSpPr txBox="1"/>
          <p:nvPr/>
        </p:nvSpPr>
        <p:spPr>
          <a:xfrm>
            <a:off x="0" y="0"/>
            <a:ext cx="12192000" cy="711200"/>
          </a:xfrm>
          <a:prstGeom prst="rect">
            <a:avLst/>
          </a:prstGeom>
          <a:solidFill>
            <a:schemeClr val="accent6">
              <a:lumMod val="75000"/>
            </a:schemeClr>
          </a:solidFill>
        </p:spPr>
        <p:txBody>
          <a:bodyPr wrap="square" rtlCol="0">
            <a:spAutoFit/>
          </a:bodyPr>
          <a:lstStyle/>
          <a:p>
            <a:endParaRPr lang="en-US"/>
          </a:p>
        </p:txBody>
      </p:sp>
      <p:sp>
        <p:nvSpPr>
          <p:cNvPr id="8" name="TextBox 7">
            <a:extLst>
              <a:ext uri="{FF2B5EF4-FFF2-40B4-BE49-F238E27FC236}">
                <a16:creationId xmlns:a16="http://schemas.microsoft.com/office/drawing/2014/main" id="{F026FC1B-BE0B-4299-A8CE-491399BB9867}"/>
              </a:ext>
            </a:extLst>
          </p:cNvPr>
          <p:cNvSpPr txBox="1"/>
          <p:nvPr/>
        </p:nvSpPr>
        <p:spPr>
          <a:xfrm>
            <a:off x="0" y="6146800"/>
            <a:ext cx="12192000" cy="711200"/>
          </a:xfrm>
          <a:prstGeom prst="rect">
            <a:avLst/>
          </a:prstGeom>
          <a:solidFill>
            <a:schemeClr val="accent6">
              <a:lumMod val="75000"/>
            </a:schemeClr>
          </a:solidFill>
        </p:spPr>
        <p:txBody>
          <a:bodyPr wrap="square" rtlCol="0">
            <a:spAutoFit/>
          </a:bodyPr>
          <a:lstStyle/>
          <a:p>
            <a:endParaRPr lang="en-US"/>
          </a:p>
        </p:txBody>
      </p:sp>
      <p:sp>
        <p:nvSpPr>
          <p:cNvPr id="9" name="TextBox 8">
            <a:extLst>
              <a:ext uri="{FF2B5EF4-FFF2-40B4-BE49-F238E27FC236}">
                <a16:creationId xmlns:a16="http://schemas.microsoft.com/office/drawing/2014/main" id="{7201D218-4EF9-4156-AD67-CFC41E493239}"/>
              </a:ext>
            </a:extLst>
          </p:cNvPr>
          <p:cNvSpPr txBox="1"/>
          <p:nvPr/>
        </p:nvSpPr>
        <p:spPr>
          <a:xfrm>
            <a:off x="11353800" y="711200"/>
            <a:ext cx="838200" cy="5435600"/>
          </a:xfrm>
          <a:prstGeom prst="rect">
            <a:avLst/>
          </a:prstGeom>
          <a:solidFill>
            <a:srgbClr val="FFFF66"/>
          </a:solidFill>
        </p:spPr>
        <p:txBody>
          <a:bodyPr wrap="square" rtlCol="0">
            <a:spAutoFit/>
          </a:bodyPr>
          <a:lstStyle/>
          <a:p>
            <a:endParaRPr lang="en-US"/>
          </a:p>
        </p:txBody>
      </p:sp>
      <p:sp>
        <p:nvSpPr>
          <p:cNvPr id="11" name="TextBox 10">
            <a:extLst>
              <a:ext uri="{FF2B5EF4-FFF2-40B4-BE49-F238E27FC236}">
                <a16:creationId xmlns:a16="http://schemas.microsoft.com/office/drawing/2014/main" id="{50C30888-1EA6-4362-8656-CCAF5505C3A1}"/>
              </a:ext>
            </a:extLst>
          </p:cNvPr>
          <p:cNvSpPr txBox="1"/>
          <p:nvPr/>
        </p:nvSpPr>
        <p:spPr>
          <a:xfrm>
            <a:off x="0" y="727075"/>
            <a:ext cx="838200" cy="5435600"/>
          </a:xfrm>
          <a:prstGeom prst="rect">
            <a:avLst/>
          </a:prstGeom>
          <a:solidFill>
            <a:srgbClr val="FFFF66"/>
          </a:solidFill>
        </p:spPr>
        <p:txBody>
          <a:bodyPr wrap="square" rtlCol="0">
            <a:spAutoFit/>
          </a:bodyPr>
          <a:lstStyle/>
          <a:p>
            <a:endParaRPr lang="en-US"/>
          </a:p>
        </p:txBody>
      </p:sp>
      <p:pic>
        <p:nvPicPr>
          <p:cNvPr id="15" name="Content Placeholder 12" descr="A picture containing drawing&#10;&#10;Description automatically generated">
            <a:extLst>
              <a:ext uri="{FF2B5EF4-FFF2-40B4-BE49-F238E27FC236}">
                <a16:creationId xmlns:a16="http://schemas.microsoft.com/office/drawing/2014/main" id="{7859F25A-8486-42E4-8332-9EC457B2C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0"/>
            <a:ext cx="1600200" cy="781050"/>
          </a:xfrm>
          <a:prstGeom prst="rect">
            <a:avLst/>
          </a:prstGeom>
        </p:spPr>
      </p:pic>
      <p:pic>
        <p:nvPicPr>
          <p:cNvPr id="16" name="Content Placeholder 12" descr="A picture containing drawing&#10;&#10;Description automatically generated">
            <a:extLst>
              <a:ext uri="{FF2B5EF4-FFF2-40B4-BE49-F238E27FC236}">
                <a16:creationId xmlns:a16="http://schemas.microsoft.com/office/drawing/2014/main" id="{A13A09C5-2E7F-40C7-9669-69F04FA6F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00200" cy="781050"/>
          </a:xfrm>
          <a:prstGeom prst="rect">
            <a:avLst/>
          </a:prstGeom>
        </p:spPr>
      </p:pic>
      <p:pic>
        <p:nvPicPr>
          <p:cNvPr id="18" name="Content Placeholder 12" descr="A picture containing drawing&#10;&#10;Description automatically generated">
            <a:extLst>
              <a:ext uri="{FF2B5EF4-FFF2-40B4-BE49-F238E27FC236}">
                <a16:creationId xmlns:a16="http://schemas.microsoft.com/office/drawing/2014/main" id="{A35C9B5F-48A3-418F-ACC3-9553473B8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76950"/>
            <a:ext cx="1600200" cy="781050"/>
          </a:xfrm>
          <a:prstGeom prst="rect">
            <a:avLst/>
          </a:prstGeom>
        </p:spPr>
      </p:pic>
      <p:pic>
        <p:nvPicPr>
          <p:cNvPr id="19" name="Content Placeholder 12" descr="A picture containing drawing&#10;&#10;Description automatically generated">
            <a:extLst>
              <a:ext uri="{FF2B5EF4-FFF2-40B4-BE49-F238E27FC236}">
                <a16:creationId xmlns:a16="http://schemas.microsoft.com/office/drawing/2014/main" id="{B98916F5-E6D9-4B1A-AB11-961565DE0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6076950"/>
            <a:ext cx="1600200" cy="781050"/>
          </a:xfrm>
          <a:prstGeom prst="rect">
            <a:avLst/>
          </a:prstGeom>
        </p:spPr>
      </p:pic>
      <p:sp>
        <p:nvSpPr>
          <p:cNvPr id="21" name="Content Placeholder 20">
            <a:extLst>
              <a:ext uri="{FF2B5EF4-FFF2-40B4-BE49-F238E27FC236}">
                <a16:creationId xmlns:a16="http://schemas.microsoft.com/office/drawing/2014/main" id="{0572547C-69D7-4982-8F50-42016598B63B}"/>
              </a:ext>
            </a:extLst>
          </p:cNvPr>
          <p:cNvSpPr>
            <a:spLocks noGrp="1"/>
          </p:cNvSpPr>
          <p:nvPr>
            <p:ph idx="1"/>
          </p:nvPr>
        </p:nvSpPr>
        <p:spPr>
          <a:xfrm>
            <a:off x="1266825" y="1825625"/>
            <a:ext cx="9629776" cy="4351338"/>
          </a:xfrm>
        </p:spPr>
        <p:txBody>
          <a:body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2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Health &amp; Safety – Schools Update</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2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Canvas – Parent</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lang="en-US" sz="2200" dirty="0">
                <a:solidFill>
                  <a:prstClr val="black">
                    <a:lumMod val="85000"/>
                    <a:lumOff val="15000"/>
                  </a:prstClr>
                </a:solidFill>
                <a:latin typeface="Garamond" panose="02020404030301010803"/>
              </a:rPr>
              <a:t>Assessment &amp; Grading</a:t>
            </a:r>
            <a:endParaRPr kumimoji="0" lang="en-US"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endParaRPr kumimoji="0" lang="en-US" sz="22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indent="0">
              <a:buNone/>
            </a:pPr>
            <a:endParaRPr lang="en-US" dirty="0"/>
          </a:p>
        </p:txBody>
      </p:sp>
      <p:sp>
        <p:nvSpPr>
          <p:cNvPr id="22" name="Title 1">
            <a:extLst>
              <a:ext uri="{FF2B5EF4-FFF2-40B4-BE49-F238E27FC236}">
                <a16:creationId xmlns:a16="http://schemas.microsoft.com/office/drawing/2014/main" id="{1BA10946-180C-442B-99A5-CD8EBD045E0F}"/>
              </a:ext>
            </a:extLst>
          </p:cNvPr>
          <p:cNvSpPr>
            <a:spLocks noGrp="1"/>
          </p:cNvSpPr>
          <p:nvPr>
            <p:ph type="title"/>
          </p:nvPr>
        </p:nvSpPr>
        <p:spPr>
          <a:xfrm>
            <a:off x="838200" y="711200"/>
            <a:ext cx="10515600" cy="1117600"/>
          </a:xfrm>
        </p:spPr>
        <p:txBody>
          <a:bodyPr/>
          <a:lstStyle/>
          <a:p>
            <a:pPr algn="ctr"/>
            <a:r>
              <a:rPr kumimoji="0" lang="en-US" sz="44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Superintendent Parent Advisory</a:t>
            </a:r>
            <a:endParaRPr lang="en-US" dirty="0"/>
          </a:p>
        </p:txBody>
      </p:sp>
    </p:spTree>
    <p:extLst>
      <p:ext uri="{BB962C8B-B14F-4D97-AF65-F5344CB8AC3E}">
        <p14:creationId xmlns:p14="http://schemas.microsoft.com/office/powerpoint/2010/main" val="123854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0FF8BE-2C82-4F74-B6DF-0BE5B318F866}"/>
              </a:ext>
            </a:extLst>
          </p:cNvPr>
          <p:cNvSpPr txBox="1"/>
          <p:nvPr/>
        </p:nvSpPr>
        <p:spPr>
          <a:xfrm>
            <a:off x="0" y="0"/>
            <a:ext cx="12192000" cy="711200"/>
          </a:xfrm>
          <a:prstGeom prst="rect">
            <a:avLst/>
          </a:prstGeom>
          <a:solidFill>
            <a:schemeClr val="accent6">
              <a:lumMod val="75000"/>
            </a:schemeClr>
          </a:solidFill>
        </p:spPr>
        <p:txBody>
          <a:bodyPr wrap="square" rtlCol="0">
            <a:spAutoFit/>
          </a:bodyPr>
          <a:lstStyle/>
          <a:p>
            <a:endParaRPr lang="en-US"/>
          </a:p>
        </p:txBody>
      </p:sp>
      <p:sp>
        <p:nvSpPr>
          <p:cNvPr id="8" name="TextBox 7">
            <a:extLst>
              <a:ext uri="{FF2B5EF4-FFF2-40B4-BE49-F238E27FC236}">
                <a16:creationId xmlns:a16="http://schemas.microsoft.com/office/drawing/2014/main" id="{F026FC1B-BE0B-4299-A8CE-491399BB9867}"/>
              </a:ext>
            </a:extLst>
          </p:cNvPr>
          <p:cNvSpPr txBox="1"/>
          <p:nvPr/>
        </p:nvSpPr>
        <p:spPr>
          <a:xfrm>
            <a:off x="0" y="6146800"/>
            <a:ext cx="12192000" cy="711200"/>
          </a:xfrm>
          <a:prstGeom prst="rect">
            <a:avLst/>
          </a:prstGeom>
          <a:solidFill>
            <a:schemeClr val="accent6">
              <a:lumMod val="75000"/>
            </a:schemeClr>
          </a:solidFill>
        </p:spPr>
        <p:txBody>
          <a:bodyPr wrap="square" rtlCol="0">
            <a:spAutoFit/>
          </a:bodyPr>
          <a:lstStyle/>
          <a:p>
            <a:endParaRPr lang="en-US"/>
          </a:p>
        </p:txBody>
      </p:sp>
      <p:sp>
        <p:nvSpPr>
          <p:cNvPr id="9" name="TextBox 8">
            <a:extLst>
              <a:ext uri="{FF2B5EF4-FFF2-40B4-BE49-F238E27FC236}">
                <a16:creationId xmlns:a16="http://schemas.microsoft.com/office/drawing/2014/main" id="{7201D218-4EF9-4156-AD67-CFC41E493239}"/>
              </a:ext>
            </a:extLst>
          </p:cNvPr>
          <p:cNvSpPr txBox="1"/>
          <p:nvPr/>
        </p:nvSpPr>
        <p:spPr>
          <a:xfrm>
            <a:off x="11353800" y="711200"/>
            <a:ext cx="838200" cy="5435600"/>
          </a:xfrm>
          <a:prstGeom prst="rect">
            <a:avLst/>
          </a:prstGeom>
          <a:solidFill>
            <a:srgbClr val="FFFF66"/>
          </a:solidFill>
        </p:spPr>
        <p:txBody>
          <a:bodyPr wrap="square" rtlCol="0">
            <a:spAutoFit/>
          </a:bodyPr>
          <a:lstStyle/>
          <a:p>
            <a:endParaRPr lang="en-US"/>
          </a:p>
        </p:txBody>
      </p:sp>
      <p:sp>
        <p:nvSpPr>
          <p:cNvPr id="11" name="TextBox 10">
            <a:extLst>
              <a:ext uri="{FF2B5EF4-FFF2-40B4-BE49-F238E27FC236}">
                <a16:creationId xmlns:a16="http://schemas.microsoft.com/office/drawing/2014/main" id="{50C30888-1EA6-4362-8656-CCAF5505C3A1}"/>
              </a:ext>
            </a:extLst>
          </p:cNvPr>
          <p:cNvSpPr txBox="1"/>
          <p:nvPr/>
        </p:nvSpPr>
        <p:spPr>
          <a:xfrm>
            <a:off x="0" y="727075"/>
            <a:ext cx="838200" cy="5435600"/>
          </a:xfrm>
          <a:prstGeom prst="rect">
            <a:avLst/>
          </a:prstGeom>
          <a:solidFill>
            <a:srgbClr val="FFFF66"/>
          </a:solidFill>
        </p:spPr>
        <p:txBody>
          <a:bodyPr wrap="square" rtlCol="0">
            <a:spAutoFit/>
          </a:bodyPr>
          <a:lstStyle/>
          <a:p>
            <a:endParaRPr lang="en-US"/>
          </a:p>
        </p:txBody>
      </p:sp>
      <p:pic>
        <p:nvPicPr>
          <p:cNvPr id="15" name="Content Placeholder 12" descr="A picture containing drawing&#10;&#10;Description automatically generated">
            <a:extLst>
              <a:ext uri="{FF2B5EF4-FFF2-40B4-BE49-F238E27FC236}">
                <a16:creationId xmlns:a16="http://schemas.microsoft.com/office/drawing/2014/main" id="{7859F25A-8486-42E4-8332-9EC457B2C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1800" y="0"/>
            <a:ext cx="1600200" cy="781050"/>
          </a:xfrm>
          <a:prstGeom prst="rect">
            <a:avLst/>
          </a:prstGeom>
        </p:spPr>
      </p:pic>
      <p:pic>
        <p:nvPicPr>
          <p:cNvPr id="16" name="Content Placeholder 12" descr="A picture containing drawing&#10;&#10;Description automatically generated">
            <a:extLst>
              <a:ext uri="{FF2B5EF4-FFF2-40B4-BE49-F238E27FC236}">
                <a16:creationId xmlns:a16="http://schemas.microsoft.com/office/drawing/2014/main" id="{A13A09C5-2E7F-40C7-9669-69F04FA6F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00200" cy="781050"/>
          </a:xfrm>
          <a:prstGeom prst="rect">
            <a:avLst/>
          </a:prstGeom>
        </p:spPr>
      </p:pic>
      <p:pic>
        <p:nvPicPr>
          <p:cNvPr id="18" name="Content Placeholder 12" descr="A picture containing drawing&#10;&#10;Description automatically generated">
            <a:extLst>
              <a:ext uri="{FF2B5EF4-FFF2-40B4-BE49-F238E27FC236}">
                <a16:creationId xmlns:a16="http://schemas.microsoft.com/office/drawing/2014/main" id="{A35C9B5F-48A3-418F-ACC3-9553473B8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76950"/>
            <a:ext cx="1600200" cy="781050"/>
          </a:xfrm>
          <a:prstGeom prst="rect">
            <a:avLst/>
          </a:prstGeom>
        </p:spPr>
      </p:pic>
      <p:pic>
        <p:nvPicPr>
          <p:cNvPr id="19" name="Content Placeholder 12" descr="A picture containing drawing&#10;&#10;Description automatically generated">
            <a:extLst>
              <a:ext uri="{FF2B5EF4-FFF2-40B4-BE49-F238E27FC236}">
                <a16:creationId xmlns:a16="http://schemas.microsoft.com/office/drawing/2014/main" id="{B98916F5-E6D9-4B1A-AB11-961565DE0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1800" y="6076950"/>
            <a:ext cx="1600200" cy="781050"/>
          </a:xfrm>
          <a:prstGeom prst="rect">
            <a:avLst/>
          </a:prstGeom>
        </p:spPr>
      </p:pic>
      <p:sp>
        <p:nvSpPr>
          <p:cNvPr id="21" name="Content Placeholder 20">
            <a:extLst>
              <a:ext uri="{FF2B5EF4-FFF2-40B4-BE49-F238E27FC236}">
                <a16:creationId xmlns:a16="http://schemas.microsoft.com/office/drawing/2014/main" id="{0572547C-69D7-4982-8F50-42016598B63B}"/>
              </a:ext>
            </a:extLst>
          </p:cNvPr>
          <p:cNvSpPr>
            <a:spLocks noGrp="1"/>
          </p:cNvSpPr>
          <p:nvPr>
            <p:ph idx="1"/>
          </p:nvPr>
        </p:nvSpPr>
        <p:spPr>
          <a:xfrm>
            <a:off x="1164467" y="1791506"/>
            <a:ext cx="3797951" cy="4351338"/>
          </a:xfrm>
        </p:spPr>
        <p:txBody>
          <a:bodyPr vert="horz" lIns="91440" tIns="45720" rIns="91440" bIns="45720" rtlCol="0" anchor="t">
            <a:normAutofit/>
          </a:bodyPr>
          <a:lstStyle/>
          <a:p>
            <a:pPr marL="0" indent="0">
              <a:buNone/>
            </a:pPr>
            <a:r>
              <a:rPr lang="en-US">
                <a:latin typeface="Garamond"/>
                <a:hlinkClick r:id="rId4"/>
              </a:rPr>
              <a:t>Student Activities Page</a:t>
            </a:r>
            <a:endParaRPr lang="en-US">
              <a:latin typeface="Garamond"/>
            </a:endParaRPr>
          </a:p>
          <a:p>
            <a:pPr lvl="1"/>
            <a:r>
              <a:rPr lang="en-US">
                <a:latin typeface="Garamond"/>
              </a:rPr>
              <a:t>Information on clubs &amp; extracurricular activities </a:t>
            </a:r>
          </a:p>
          <a:p>
            <a:pPr marL="457200" lvl="1" indent="0">
              <a:buNone/>
            </a:pPr>
            <a:endParaRPr lang="en-US">
              <a:latin typeface="Garamond"/>
            </a:endParaRPr>
          </a:p>
          <a:p>
            <a:pPr marL="0" indent="0">
              <a:buNone/>
            </a:pPr>
            <a:r>
              <a:rPr lang="en-US">
                <a:latin typeface="Garamond"/>
                <a:hlinkClick r:id="rId5"/>
              </a:rPr>
              <a:t>Holicong Video Page </a:t>
            </a:r>
            <a:r>
              <a:rPr lang="en-US">
                <a:latin typeface="Garamond"/>
              </a:rPr>
              <a:t>– “Homebase” </a:t>
            </a:r>
          </a:p>
          <a:p>
            <a:pPr lvl="1"/>
            <a:r>
              <a:rPr lang="en-US">
                <a:latin typeface="Garamond"/>
              </a:rPr>
              <a:t>Our Story, Songfests, Mornings Show, and Shout Outs!</a:t>
            </a:r>
          </a:p>
          <a:p>
            <a:pPr marL="457200" lvl="1" indent="0">
              <a:buNone/>
            </a:pPr>
            <a:endParaRPr lang="en-US">
              <a:latin typeface="Garamond"/>
            </a:endParaRPr>
          </a:p>
        </p:txBody>
      </p:sp>
      <p:sp>
        <p:nvSpPr>
          <p:cNvPr id="22" name="Title 1">
            <a:extLst>
              <a:ext uri="{FF2B5EF4-FFF2-40B4-BE49-F238E27FC236}">
                <a16:creationId xmlns:a16="http://schemas.microsoft.com/office/drawing/2014/main" id="{1BA10946-180C-442B-99A5-CD8EBD045E0F}"/>
              </a:ext>
            </a:extLst>
          </p:cNvPr>
          <p:cNvSpPr>
            <a:spLocks noGrp="1"/>
          </p:cNvSpPr>
          <p:nvPr>
            <p:ph type="title"/>
          </p:nvPr>
        </p:nvSpPr>
        <p:spPr>
          <a:xfrm>
            <a:off x="804081" y="597469"/>
            <a:ext cx="10515600" cy="1117600"/>
          </a:xfrm>
        </p:spPr>
        <p:txBody>
          <a:bodyPr/>
          <a:lstStyle/>
          <a:p>
            <a:pPr algn="ctr"/>
            <a:r>
              <a:rPr kumimoji="0" lang="en-US" sz="4400" b="0" i="0" u="none" strike="noStrike" kern="1200" cap="none" spc="0" normalizeH="0" baseline="0" noProof="0">
                <a:ln w="3175" cmpd="sng">
                  <a:noFill/>
                </a:ln>
                <a:solidFill>
                  <a:prstClr val="black">
                    <a:lumMod val="85000"/>
                    <a:lumOff val="15000"/>
                  </a:prstClr>
                </a:solidFill>
                <a:effectLst/>
                <a:uLnTx/>
                <a:uFillTx/>
                <a:latin typeface="Garamond" panose="02020404030301010803"/>
                <a:ea typeface="+mj-ea"/>
                <a:cs typeface="+mj-cs"/>
              </a:rPr>
              <a:t>Student Activities</a:t>
            </a:r>
          </a:p>
        </p:txBody>
      </p:sp>
      <p:sp>
        <p:nvSpPr>
          <p:cNvPr id="12" name="Content Placeholder 20">
            <a:extLst>
              <a:ext uri="{FF2B5EF4-FFF2-40B4-BE49-F238E27FC236}">
                <a16:creationId xmlns:a16="http://schemas.microsoft.com/office/drawing/2014/main" id="{2EBCFBDF-BAE1-408B-BDDB-8339BB3351BE}"/>
              </a:ext>
            </a:extLst>
          </p:cNvPr>
          <p:cNvSpPr txBox="1">
            <a:spLocks/>
          </p:cNvSpPr>
          <p:nvPr/>
        </p:nvSpPr>
        <p:spPr>
          <a:xfrm>
            <a:off x="5082283" y="1811337"/>
            <a:ext cx="5945250" cy="435133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a:latin typeface="Garamond"/>
              </a:rPr>
              <a:t>Thanksgiving Food Drive</a:t>
            </a:r>
          </a:p>
          <a:p>
            <a:pPr lvl="1"/>
            <a:r>
              <a:rPr lang="en-US">
                <a:latin typeface="Garamond"/>
              </a:rPr>
              <a:t>In school collection wrapped up on Tuesday</a:t>
            </a:r>
          </a:p>
          <a:p>
            <a:pPr lvl="1"/>
            <a:r>
              <a:rPr lang="en-US">
                <a:latin typeface="Garamond"/>
              </a:rPr>
              <a:t>Monetary donations open in My Payments Plus until Friday</a:t>
            </a:r>
          </a:p>
          <a:p>
            <a:pPr lvl="1"/>
            <a:r>
              <a:rPr lang="en-US">
                <a:latin typeface="Garamond"/>
              </a:rPr>
              <a:t>Holicong Families &amp; Local Food Pantries</a:t>
            </a:r>
          </a:p>
          <a:p>
            <a:pPr lvl="1"/>
            <a:endParaRPr lang="en-US">
              <a:latin typeface="Garamond"/>
            </a:endParaRPr>
          </a:p>
          <a:p>
            <a:pPr marL="0" indent="0">
              <a:buNone/>
            </a:pPr>
            <a:r>
              <a:rPr lang="en-US" u="sng">
                <a:latin typeface="Garamond"/>
              </a:rPr>
              <a:t>Winter Spirit Week - </a:t>
            </a:r>
            <a:r>
              <a:rPr lang="en-US" sz="2400" u="sng">
                <a:latin typeface="Garamond"/>
              </a:rPr>
              <a:t>December 14th-18th </a:t>
            </a:r>
          </a:p>
          <a:p>
            <a:pPr lvl="2"/>
            <a:r>
              <a:rPr lang="en-US" sz="2400">
                <a:latin typeface="Garamond"/>
              </a:rPr>
              <a:t>Winter hat day</a:t>
            </a:r>
          </a:p>
          <a:p>
            <a:pPr lvl="2"/>
            <a:r>
              <a:rPr lang="en-US" sz="2400">
                <a:latin typeface="Garamond"/>
              </a:rPr>
              <a:t>Winter socks day</a:t>
            </a:r>
          </a:p>
          <a:p>
            <a:pPr lvl="2"/>
            <a:r>
              <a:rPr lang="en-US" sz="2400">
                <a:latin typeface="Garamond"/>
              </a:rPr>
              <a:t>Comfy clothes day</a:t>
            </a:r>
          </a:p>
          <a:p>
            <a:pPr lvl="2"/>
            <a:r>
              <a:rPr lang="en-US" sz="2400">
                <a:latin typeface="Garamond"/>
              </a:rPr>
              <a:t>College shirt day</a:t>
            </a:r>
          </a:p>
          <a:p>
            <a:pPr lvl="1"/>
            <a:endParaRPr lang="en-US">
              <a:latin typeface="Garamond"/>
            </a:endParaRPr>
          </a:p>
        </p:txBody>
      </p:sp>
    </p:spTree>
    <p:extLst>
      <p:ext uri="{BB962C8B-B14F-4D97-AF65-F5344CB8AC3E}">
        <p14:creationId xmlns:p14="http://schemas.microsoft.com/office/powerpoint/2010/main" val="2411438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32207-89A8-4C94-9C0C-D40AD7058B07}"/>
              </a:ext>
            </a:extLst>
          </p:cNvPr>
          <p:cNvSpPr>
            <a:spLocks noGrp="1"/>
          </p:cNvSpPr>
          <p:nvPr>
            <p:ph type="ctrTitle"/>
          </p:nvPr>
        </p:nvSpPr>
        <p:spPr/>
        <p:txBody>
          <a:bodyPr/>
          <a:lstStyle/>
          <a:p>
            <a:r>
              <a:rPr lang="en-US"/>
              <a:t>Holicong Yearbook</a:t>
            </a:r>
          </a:p>
        </p:txBody>
      </p:sp>
      <p:sp>
        <p:nvSpPr>
          <p:cNvPr id="3" name="Subtitle 2">
            <a:extLst>
              <a:ext uri="{FF2B5EF4-FFF2-40B4-BE49-F238E27FC236}">
                <a16:creationId xmlns:a16="http://schemas.microsoft.com/office/drawing/2014/main" id="{2FDCF5AC-B81D-4859-B0F9-86BF5062B494}"/>
              </a:ext>
            </a:extLst>
          </p:cNvPr>
          <p:cNvSpPr>
            <a:spLocks noGrp="1"/>
          </p:cNvSpPr>
          <p:nvPr>
            <p:ph type="subTitle" idx="1"/>
          </p:nvPr>
        </p:nvSpPr>
        <p:spPr/>
        <p:txBody>
          <a:bodyPr>
            <a:normAutofit/>
          </a:bodyPr>
          <a:lstStyle/>
          <a:p>
            <a:r>
              <a:rPr lang="en-US" sz="6000"/>
              <a:t>2020-2021</a:t>
            </a:r>
          </a:p>
          <a:p>
            <a:endParaRPr lang="en-US" sz="6000"/>
          </a:p>
        </p:txBody>
      </p:sp>
    </p:spTree>
    <p:extLst>
      <p:ext uri="{BB962C8B-B14F-4D97-AF65-F5344CB8AC3E}">
        <p14:creationId xmlns:p14="http://schemas.microsoft.com/office/powerpoint/2010/main" val="845727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0" y="0"/>
            <a:ext cx="10515600" cy="1325563"/>
          </a:xfrm>
        </p:spPr>
        <p:txBody>
          <a:bodyPr>
            <a:normAutofit/>
          </a:bodyPr>
          <a:lstStyle/>
          <a:p>
            <a:r>
              <a:rPr lang="en-US" sz="6000" b="1">
                <a:solidFill>
                  <a:srgbClr val="FFFF00"/>
                </a:solidFill>
              </a:rPr>
              <a:t>Help needed…</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87960" y="1473984"/>
            <a:ext cx="11816080" cy="5078313"/>
          </a:xfrm>
          <a:prstGeom prst="rect">
            <a:avLst/>
          </a:prstGeom>
          <a:noFill/>
        </p:spPr>
        <p:txBody>
          <a:bodyPr wrap="square" rtlCol="0">
            <a:spAutoFit/>
          </a:bodyPr>
          <a:lstStyle/>
          <a:p>
            <a:pPr marL="346075" marR="0" lvl="0" indent="-346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a:ln>
                  <a:noFill/>
                </a:ln>
                <a:solidFill>
                  <a:prstClr val="white"/>
                </a:solidFill>
                <a:effectLst/>
                <a:uLnTx/>
                <a:uFillTx/>
                <a:latin typeface="Verdana"/>
                <a:ea typeface="+mn-ea"/>
                <a:cs typeface="+mn-cs"/>
              </a:rPr>
              <a:t>Student yearbook staff-forming now</a:t>
            </a:r>
          </a:p>
          <a:p>
            <a:pPr marL="1314450"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a:ln>
                  <a:noFill/>
                </a:ln>
                <a:solidFill>
                  <a:prstClr val="white"/>
                </a:solidFill>
                <a:effectLst/>
                <a:uLnTx/>
                <a:uFillTx/>
                <a:latin typeface="Verdana"/>
                <a:ea typeface="+mn-ea"/>
                <a:cs typeface="+mn-cs"/>
              </a:rPr>
              <a:t>Interested students listen to announcements</a:t>
            </a:r>
          </a:p>
          <a:p>
            <a:pPr marL="1314450"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a:ln>
                <a:noFill/>
              </a:ln>
              <a:solidFill>
                <a:prstClr val="white"/>
              </a:solidFill>
              <a:effectLst/>
              <a:uLnTx/>
              <a:uFillTx/>
              <a:latin typeface="Verdana"/>
              <a:ea typeface="+mn-ea"/>
              <a:cs typeface="+mn-cs"/>
            </a:endParaRPr>
          </a:p>
          <a:p>
            <a:pPr marL="396875" marR="0" lvl="0" indent="-396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a:ln>
                  <a:noFill/>
                </a:ln>
                <a:solidFill>
                  <a:prstClr val="white"/>
                </a:solidFill>
                <a:effectLst/>
                <a:uLnTx/>
                <a:uFillTx/>
                <a:latin typeface="Verdana"/>
                <a:ea typeface="+mn-ea"/>
                <a:cs typeface="+mn-cs"/>
              </a:rPr>
              <a:t>We need candid pictures!     </a:t>
            </a:r>
            <a:r>
              <a:rPr kumimoji="0" lang="en-US" sz="3600" b="1" i="0" u="none" strike="noStrike" kern="1200" cap="none" spc="0" normalizeH="0" baseline="0" noProof="0">
                <a:ln>
                  <a:noFill/>
                </a:ln>
                <a:solidFill>
                  <a:srgbClr val="FFFF00"/>
                </a:solidFill>
                <a:effectLst/>
                <a:uLnTx/>
                <a:uFillTx/>
                <a:latin typeface="Verdana"/>
                <a:ea typeface="+mn-ea"/>
                <a:cs typeface="+mn-cs"/>
                <a:hlinkClick r:id="rId3">
                  <a:extLst>
                    <a:ext uri="{A12FA001-AC4F-418D-AE19-62706E023703}">
                      <ahyp:hlinkClr xmlns:ahyp="http://schemas.microsoft.com/office/drawing/2018/hyperlinkcolor" val="tx"/>
                    </a:ext>
                  </a:extLst>
                </a:hlinkClick>
              </a:rPr>
              <a:t>jlock@cbsd.org</a:t>
            </a:r>
            <a:endParaRPr kumimoji="0" lang="en-US" sz="3600" b="1" i="0" u="none" strike="noStrike" kern="1200" cap="none" spc="0" normalizeH="0" baseline="0" noProof="0">
              <a:ln>
                <a:noFill/>
              </a:ln>
              <a:solidFill>
                <a:srgbClr val="FFFF00"/>
              </a:solidFill>
              <a:effectLst/>
              <a:uLnTx/>
              <a:uFillTx/>
              <a:latin typeface="Verdana"/>
              <a:ea typeface="+mn-ea"/>
              <a:cs typeface="+mn-cs"/>
            </a:endParaRPr>
          </a:p>
          <a:p>
            <a:pPr marL="1314450" marR="0" lvl="1"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a:ln>
                  <a:noFill/>
                </a:ln>
                <a:solidFill>
                  <a:prstClr val="white"/>
                </a:solidFill>
                <a:effectLst/>
                <a:uLnTx/>
                <a:uFillTx/>
                <a:latin typeface="Verdana"/>
                <a:ea typeface="+mn-ea"/>
                <a:cs typeface="+mn-cs"/>
              </a:rPr>
              <a:t>First day(s)</a:t>
            </a:r>
          </a:p>
          <a:p>
            <a:pPr marL="1314450" marR="0" lvl="1"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a:ln>
                  <a:noFill/>
                </a:ln>
                <a:solidFill>
                  <a:prstClr val="white"/>
                </a:solidFill>
                <a:effectLst/>
                <a:uLnTx/>
                <a:uFillTx/>
                <a:latin typeface="Verdana"/>
                <a:ea typeface="+mn-ea"/>
                <a:cs typeface="+mn-cs"/>
              </a:rPr>
              <a:t>Virtual day(s)</a:t>
            </a:r>
          </a:p>
          <a:p>
            <a:pPr marL="1314450" marR="0" lvl="1"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a:ln>
                  <a:noFill/>
                </a:ln>
                <a:solidFill>
                  <a:prstClr val="white"/>
                </a:solidFill>
                <a:effectLst/>
                <a:uLnTx/>
                <a:uFillTx/>
                <a:latin typeface="Verdana"/>
                <a:ea typeface="+mn-ea"/>
                <a:cs typeface="+mn-cs"/>
              </a:rPr>
              <a:t>Spirit days</a:t>
            </a:r>
          </a:p>
          <a:p>
            <a:pPr marL="1314450" marR="0" lvl="1"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a:ln>
                  <a:noFill/>
                </a:ln>
                <a:solidFill>
                  <a:prstClr val="white"/>
                </a:solidFill>
                <a:effectLst/>
                <a:uLnTx/>
                <a:uFillTx/>
                <a:latin typeface="Verdana"/>
                <a:ea typeface="+mn-ea"/>
                <a:cs typeface="+mn-cs"/>
              </a:rPr>
              <a:t>Sports competitions</a:t>
            </a:r>
          </a:p>
          <a:p>
            <a:pPr marL="1314450" marR="0" lvl="1"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a:ln>
                  <a:noFill/>
                </a:ln>
                <a:solidFill>
                  <a:prstClr val="white"/>
                </a:solidFill>
                <a:effectLst/>
                <a:uLnTx/>
                <a:uFillTx/>
                <a:latin typeface="Verdana"/>
                <a:ea typeface="+mn-ea"/>
                <a:cs typeface="+mn-cs"/>
              </a:rPr>
              <a:t>Clubs/school activities</a:t>
            </a:r>
          </a:p>
        </p:txBody>
      </p:sp>
    </p:spTree>
    <p:extLst>
      <p:ext uri="{BB962C8B-B14F-4D97-AF65-F5344CB8AC3E}">
        <p14:creationId xmlns:p14="http://schemas.microsoft.com/office/powerpoint/2010/main" val="59582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E726315F-E122-41B0-B334-0BAA3028950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160" y="2979420"/>
            <a:ext cx="12192000" cy="5715000"/>
          </a:xfrm>
          <a:prstGeom prst="rect">
            <a:avLst/>
          </a:prstGeom>
        </p:spPr>
      </p:pic>
      <p:sp>
        <p:nvSpPr>
          <p:cNvPr id="2" name="Title 1">
            <a:extLst>
              <a:ext uri="{FF2B5EF4-FFF2-40B4-BE49-F238E27FC236}">
                <a16:creationId xmlns:a16="http://schemas.microsoft.com/office/drawing/2014/main" id="{2F346C0C-17E3-4F52-B5AF-9B278797967F}"/>
              </a:ext>
            </a:extLst>
          </p:cNvPr>
          <p:cNvSpPr>
            <a:spLocks noGrp="1"/>
          </p:cNvSpPr>
          <p:nvPr>
            <p:ph type="ctrTitle"/>
          </p:nvPr>
        </p:nvSpPr>
        <p:spPr>
          <a:xfrm>
            <a:off x="101600" y="482283"/>
            <a:ext cx="11968480" cy="3358197"/>
          </a:xfrm>
        </p:spPr>
        <p:txBody>
          <a:bodyPr>
            <a:normAutofit fontScale="90000"/>
          </a:bodyPr>
          <a:lstStyle/>
          <a:p>
            <a:r>
              <a:rPr lang="en-US" sz="5300"/>
              <a:t>The next meeting of the </a:t>
            </a:r>
            <a:br>
              <a:rPr lang="en-US" sz="5300"/>
            </a:br>
            <a:r>
              <a:rPr lang="en-US" sz="5300">
                <a:solidFill>
                  <a:srgbClr val="FF0000"/>
                </a:solidFill>
                <a:latin typeface="Aharoni" panose="02010803020104030203" pitchFamily="2" charset="-79"/>
                <a:cs typeface="Aharoni" panose="02010803020104030203" pitchFamily="2" charset="-79"/>
              </a:rPr>
              <a:t>Humanitarians of Holicong</a:t>
            </a:r>
            <a:r>
              <a:rPr lang="en-US" sz="5300"/>
              <a:t> </a:t>
            </a:r>
            <a:br>
              <a:rPr lang="en-US" sz="5300"/>
            </a:br>
            <a:r>
              <a:rPr lang="en-US" sz="5300"/>
              <a:t>will be Wed. Nov. 17 at 2:50 via TEAMS. </a:t>
            </a:r>
            <a:br>
              <a:rPr lang="en-US"/>
            </a:br>
            <a:r>
              <a:rPr lang="en-US" b="1">
                <a:solidFill>
                  <a:srgbClr val="FF0000"/>
                </a:solidFill>
                <a:latin typeface="Aharoni" panose="02010803020104030203" pitchFamily="2" charset="-79"/>
                <a:cs typeface="Aharoni" panose="02010803020104030203" pitchFamily="2" charset="-79"/>
              </a:rPr>
              <a:t>Anyone can join. Email Mrs. Keyes for your link invitation. </a:t>
            </a:r>
          </a:p>
        </p:txBody>
      </p:sp>
      <p:sp>
        <p:nvSpPr>
          <p:cNvPr id="6" name="TextBox 5">
            <a:extLst>
              <a:ext uri="{FF2B5EF4-FFF2-40B4-BE49-F238E27FC236}">
                <a16:creationId xmlns:a16="http://schemas.microsoft.com/office/drawing/2014/main" id="{119E79AB-3C86-4335-8183-1E446B853904}"/>
              </a:ext>
            </a:extLst>
          </p:cNvPr>
          <p:cNvSpPr txBox="1"/>
          <p:nvPr/>
        </p:nvSpPr>
        <p:spPr>
          <a:xfrm>
            <a:off x="0" y="8237220"/>
            <a:ext cx="121920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s://www.actuaries.digital/2018/06/06/careerview-podcast-diversity-inclusion/"/>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939211"/>
      </p:ext>
    </p:extLst>
  </p:cSld>
  <p:clrMapOvr>
    <a:masterClrMapping/>
  </p:clrMapOvr>
  <p:transition spd="slow" advClick="0" advTm="25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6">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85000"/>
            <a:lumOff val="1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44955204_Graduation photo album_RVA_v3.potx" id="{A6DEC441-FFA2-45FD-A746-345BA5BB05B9}" vid="{A24A68A9-98D5-4045-87BA-655D9FCC4F2F}"/>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68F3024CE2CF41AC5FF852B2C0C238" ma:contentTypeVersion="32" ma:contentTypeDescription="Create a new document." ma:contentTypeScope="" ma:versionID="2ff22e8b9ee3141e71216efb79d10bdb">
  <xsd:schema xmlns:xsd="http://www.w3.org/2001/XMLSchema" xmlns:xs="http://www.w3.org/2001/XMLSchema" xmlns:p="http://schemas.microsoft.com/office/2006/metadata/properties" xmlns:ns2="7c4f1446-4a02-43ad-aa6c-89b0283100ed" xmlns:ns3="822abb46-9960-4b78-8d38-915ad26787a5" targetNamespace="http://schemas.microsoft.com/office/2006/metadata/properties" ma:root="true" ma:fieldsID="455b45d218fef8ada8086da28dd5e2fc" ns2:_="" ns3:_="">
    <xsd:import namespace="7c4f1446-4a02-43ad-aa6c-89b0283100ed"/>
    <xsd:import namespace="822abb46-9960-4b78-8d38-915ad26787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EventHashCode" minOccurs="0"/>
                <xsd:element ref="ns2:MediaServiceGenerationTime" minOccurs="0"/>
                <xsd:element ref="ns2:MediaServiceOCR"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f1446-4a02-43ad-aa6c-89b0283100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NotebookType" ma:index="18" nillable="true" ma:displayName="Notebook Type" ma:internalName="NotebookType">
      <xsd:simpleType>
        <xsd:restriction base="dms:Text"/>
      </xsd:simpleType>
    </xsd:element>
    <xsd:element name="FolderType" ma:index="19" nillable="true" ma:displayName="Folder Type" ma:internalName="FolderType">
      <xsd:simpleType>
        <xsd:restriction base="dms:Text"/>
      </xsd:simpleType>
    </xsd:element>
    <xsd:element name="CultureName" ma:index="20" nillable="true" ma:displayName="Culture Name" ma:internalName="CultureName">
      <xsd:simpleType>
        <xsd:restriction base="dms:Text"/>
      </xsd:simpleType>
    </xsd:element>
    <xsd:element name="AppVersion" ma:index="21" nillable="true" ma:displayName="App Version" ma:internalName="AppVersion">
      <xsd:simpleType>
        <xsd:restriction base="dms:Text"/>
      </xsd:simpleType>
    </xsd:element>
    <xsd:element name="TeamsChannelId" ma:index="22" nillable="true" ma:displayName="Teams Channel Id" ma:internalName="TeamsChannelId">
      <xsd:simpleType>
        <xsd:restriction base="dms:Text"/>
      </xsd:simpleType>
    </xsd:element>
    <xsd:element name="Owner" ma:index="2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4" nillable="true" ma:displayName="Math Settings" ma:internalName="Math_Settings">
      <xsd:simpleType>
        <xsd:restriction base="dms:Text"/>
      </xsd:simpleType>
    </xsd:element>
    <xsd:element name="DefaultSectionNames" ma:index="25" nillable="true" ma:displayName="Default Section Names" ma:internalName="DefaultSectionNames">
      <xsd:simpleType>
        <xsd:restriction base="dms:Note">
          <xsd:maxLength value="255"/>
        </xsd:restriction>
      </xsd:simpleType>
    </xsd:element>
    <xsd:element name="Templates" ma:index="26" nillable="true" ma:displayName="Templates" ma:internalName="Templates">
      <xsd:simpleType>
        <xsd:restriction base="dms:Note">
          <xsd:maxLength value="255"/>
        </xsd:restriction>
      </xsd:simpleType>
    </xsd:element>
    <xsd:element name="Teachers" ma:index="2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0" nillable="true" ma:displayName="Distribution Groups" ma:internalName="Distribution_Groups">
      <xsd:simpleType>
        <xsd:restriction base="dms:Note">
          <xsd:maxLength value="255"/>
        </xsd:restriction>
      </xsd:simpleType>
    </xsd:element>
    <xsd:element name="LMS_Mappings" ma:index="31" nillable="true" ma:displayName="LMS Mappings" ma:internalName="LMS_Mappings">
      <xsd:simpleType>
        <xsd:restriction base="dms:Note">
          <xsd:maxLength value="255"/>
        </xsd:restriction>
      </xsd:simpleType>
    </xsd:element>
    <xsd:element name="Invited_Teachers" ma:index="32" nillable="true" ma:displayName="Invited Teachers" ma:internalName="Invited_Teachers">
      <xsd:simpleType>
        <xsd:restriction base="dms:Note">
          <xsd:maxLength value="255"/>
        </xsd:restriction>
      </xsd:simpleType>
    </xsd:element>
    <xsd:element name="Invited_Students" ma:index="33" nillable="true" ma:displayName="Invited Students" ma:internalName="Invited_Students">
      <xsd:simpleType>
        <xsd:restriction base="dms:Note">
          <xsd:maxLength value="255"/>
        </xsd:restriction>
      </xsd:simpleType>
    </xsd:element>
    <xsd:element name="Self_Registration_Enabled" ma:index="34" nillable="true" ma:displayName="Self Registration Enabled" ma:internalName="Self_Registration_Enabled">
      <xsd:simpleType>
        <xsd:restriction base="dms:Boolean"/>
      </xsd:simpleType>
    </xsd:element>
    <xsd:element name="Has_Teacher_Only_SectionGroup" ma:index="35" nillable="true" ma:displayName="Has Teacher Only SectionGroup" ma:internalName="Has_Teacher_Only_SectionGroup">
      <xsd:simpleType>
        <xsd:restriction base="dms:Boolean"/>
      </xsd:simpleType>
    </xsd:element>
    <xsd:element name="Is_Collaboration_Space_Locked" ma:index="36" nillable="true" ma:displayName="Is Collaboration Space Locked" ma:internalName="Is_Collaboration_Space_Locked">
      <xsd:simpleType>
        <xsd:restriction base="dms:Boolean"/>
      </xsd:simpleType>
    </xsd:element>
    <xsd:element name="IsNotebookLocked" ma:index="37" nillable="true" ma:displayName="Is Notebook Locked" ma:internalName="IsNotebookLocked">
      <xsd:simpleType>
        <xsd:restriction base="dms:Boolean"/>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2abb46-9960-4b78-8d38-915ad26787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ultureName xmlns="7c4f1446-4a02-43ad-aa6c-89b0283100ed" xsi:nil="true"/>
    <Owner xmlns="7c4f1446-4a02-43ad-aa6c-89b0283100ed">
      <UserInfo>
        <DisplayName/>
        <AccountId xsi:nil="true"/>
        <AccountType/>
      </UserInfo>
    </Owner>
    <Students xmlns="7c4f1446-4a02-43ad-aa6c-89b0283100ed">
      <UserInfo>
        <DisplayName/>
        <AccountId xsi:nil="true"/>
        <AccountType/>
      </UserInfo>
    </Students>
    <Student_Groups xmlns="7c4f1446-4a02-43ad-aa6c-89b0283100ed">
      <UserInfo>
        <DisplayName/>
        <AccountId xsi:nil="true"/>
        <AccountType/>
      </UserInfo>
    </Student_Groups>
    <LMS_Mappings xmlns="7c4f1446-4a02-43ad-aa6c-89b0283100ed" xsi:nil="true"/>
    <NotebookType xmlns="7c4f1446-4a02-43ad-aa6c-89b0283100ed" xsi:nil="true"/>
    <AppVersion xmlns="7c4f1446-4a02-43ad-aa6c-89b0283100ed" xsi:nil="true"/>
    <IsNotebookLocked xmlns="7c4f1446-4a02-43ad-aa6c-89b0283100ed" xsi:nil="true"/>
    <FolderType xmlns="7c4f1446-4a02-43ad-aa6c-89b0283100ed" xsi:nil="true"/>
    <Teachers xmlns="7c4f1446-4a02-43ad-aa6c-89b0283100ed">
      <UserInfo>
        <DisplayName/>
        <AccountId xsi:nil="true"/>
        <AccountType/>
      </UserInfo>
    </Teachers>
    <Distribution_Groups xmlns="7c4f1446-4a02-43ad-aa6c-89b0283100ed" xsi:nil="true"/>
    <Templates xmlns="7c4f1446-4a02-43ad-aa6c-89b0283100ed" xsi:nil="true"/>
    <Self_Registration_Enabled xmlns="7c4f1446-4a02-43ad-aa6c-89b0283100ed" xsi:nil="true"/>
    <Has_Teacher_Only_SectionGroup xmlns="7c4f1446-4a02-43ad-aa6c-89b0283100ed" xsi:nil="true"/>
    <TeamsChannelId xmlns="7c4f1446-4a02-43ad-aa6c-89b0283100ed" xsi:nil="true"/>
    <Math_Settings xmlns="7c4f1446-4a02-43ad-aa6c-89b0283100ed" xsi:nil="true"/>
    <DefaultSectionNames xmlns="7c4f1446-4a02-43ad-aa6c-89b0283100ed" xsi:nil="true"/>
    <Is_Collaboration_Space_Locked xmlns="7c4f1446-4a02-43ad-aa6c-89b0283100ed" xsi:nil="true"/>
    <Invited_Students xmlns="7c4f1446-4a02-43ad-aa6c-89b0283100ed" xsi:nil="true"/>
    <Invited_Teachers xmlns="7c4f1446-4a02-43ad-aa6c-89b0283100ed" xsi:nil="true"/>
    <SharedWithUsers xmlns="822abb46-9960-4b78-8d38-915ad26787a5">
      <UserInfo>
        <DisplayName>SHILLINGFORD, KEVIN T.</DisplayName>
        <AccountId>6</AccountId>
        <AccountType/>
      </UserInfo>
    </SharedWithUsers>
  </documentManagement>
</p:properties>
</file>

<file path=customXml/itemProps1.xml><?xml version="1.0" encoding="utf-8"?>
<ds:datastoreItem xmlns:ds="http://schemas.openxmlformats.org/officeDocument/2006/customXml" ds:itemID="{46EF9B94-4032-45F6-94A3-16CC01C98C09}">
  <ds:schemaRefs>
    <ds:schemaRef ds:uri="http://schemas.microsoft.com/sharepoint/v3/contenttype/forms"/>
  </ds:schemaRefs>
</ds:datastoreItem>
</file>

<file path=customXml/itemProps2.xml><?xml version="1.0" encoding="utf-8"?>
<ds:datastoreItem xmlns:ds="http://schemas.openxmlformats.org/officeDocument/2006/customXml" ds:itemID="{288419D7-292C-43D5-B08C-596B0B7659DB}">
  <ds:schemaRefs>
    <ds:schemaRef ds:uri="7c4f1446-4a02-43ad-aa6c-89b0283100ed"/>
    <ds:schemaRef ds:uri="822abb46-9960-4b78-8d38-915ad26787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3A08194-9C23-4BD3-A27A-B0328E222611}">
  <ds:schemaRefs>
    <ds:schemaRef ds:uri="7c4f1446-4a02-43ad-aa6c-89b0283100ed"/>
    <ds:schemaRef ds:uri="822abb46-9960-4b78-8d38-915ad26787a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1216</Words>
  <Application>Microsoft Office PowerPoint</Application>
  <PresentationFormat>Widescreen</PresentationFormat>
  <Paragraphs>145</Paragraphs>
  <Slides>24</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Aharoni</vt:lpstr>
      <vt:lpstr>Arial</vt:lpstr>
      <vt:lpstr>Bodoni MT</vt:lpstr>
      <vt:lpstr>Calibri</vt:lpstr>
      <vt:lpstr>Calibri Light</vt:lpstr>
      <vt:lpstr>Garamond</vt:lpstr>
      <vt:lpstr>Segoe UI</vt:lpstr>
      <vt:lpstr>Times New Roman</vt:lpstr>
      <vt:lpstr>Verdana</vt:lpstr>
      <vt:lpstr>Office Theme</vt:lpstr>
      <vt:lpstr>1_Office Theme</vt:lpstr>
      <vt:lpstr>2_Office Theme</vt:lpstr>
      <vt:lpstr>PARENT COUNCIL </vt:lpstr>
      <vt:lpstr>Agenda</vt:lpstr>
      <vt:lpstr>Parent Council Norms</vt:lpstr>
      <vt:lpstr>School Reminders &amp; Updates</vt:lpstr>
      <vt:lpstr>Superintendent Parent Advisory</vt:lpstr>
      <vt:lpstr>Student Activities</vt:lpstr>
      <vt:lpstr>Holicong Yearbook</vt:lpstr>
      <vt:lpstr>Help needed…</vt:lpstr>
      <vt:lpstr>The next meeting of the  Humanitarians of Holicong  will be Wed. Nov. 17 at 2:50 via TEAMS.  Anyone can join. Email Mrs. Keyes for your link invitation. </vt:lpstr>
      <vt:lpstr>P.O.P.S. Club Meeting Today @2:50 through Teams</vt:lpstr>
      <vt:lpstr>Music</vt:lpstr>
      <vt:lpstr>PowerPoint Presentation</vt:lpstr>
      <vt:lpstr>Athletics</vt:lpstr>
      <vt:lpstr>Guidance</vt:lpstr>
      <vt:lpstr>Teaching &amp; Learning</vt:lpstr>
      <vt:lpstr>Assessment &amp; Grading</vt:lpstr>
      <vt:lpstr>FAQ from First Meeting</vt:lpstr>
      <vt:lpstr>FAQ from First Meeting</vt:lpstr>
      <vt:lpstr>Trends/Reminders from 1st Period</vt:lpstr>
      <vt:lpstr>Health &amp; Safety Plan</vt:lpstr>
      <vt:lpstr>Technology</vt:lpstr>
      <vt:lpstr>FAQ</vt:lpstr>
      <vt:lpstr>FAQ</vt:lpstr>
      <vt:lpstr>PARENT COUNCIL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COUNCIL </dc:title>
  <dc:creator>SHILLINGFORD, KEVIN T.</dc:creator>
  <cp:lastModifiedBy>SHILLINGFORD, KEVIN T.</cp:lastModifiedBy>
  <cp:revision>1</cp:revision>
  <dcterms:created xsi:type="dcterms:W3CDTF">2020-11-19T21:20:12Z</dcterms:created>
  <dcterms:modified xsi:type="dcterms:W3CDTF">2020-11-20T00:09:37Z</dcterms:modified>
</cp:coreProperties>
</file>